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06" r:id="rId4"/>
    <p:sldMasterId id="2147484169" r:id="rId5"/>
    <p:sldMasterId id="2147484276" r:id="rId6"/>
    <p:sldMasterId id="2147484171" r:id="rId7"/>
  </p:sldMasterIdLst>
  <p:notesMasterIdLst>
    <p:notesMasterId r:id="rId18"/>
  </p:notesMasterIdLst>
  <p:handoutMasterIdLst>
    <p:handoutMasterId r:id="rId19"/>
  </p:handoutMasterIdLst>
  <p:sldIdLst>
    <p:sldId id="2147479514" r:id="rId8"/>
    <p:sldId id="2147479643" r:id="rId9"/>
    <p:sldId id="2147479683" r:id="rId10"/>
    <p:sldId id="2147479676" r:id="rId11"/>
    <p:sldId id="2147479673" r:id="rId12"/>
    <p:sldId id="2147479492" r:id="rId13"/>
    <p:sldId id="2147479677" r:id="rId14"/>
    <p:sldId id="2147479686" r:id="rId15"/>
    <p:sldId id="2147479687" r:id="rId16"/>
    <p:sldId id="2147479688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Templates" id="{771FFBDE-CB46-024D-A22D-2FFA87662C47}">
          <p14:sldIdLst>
            <p14:sldId id="2147479514"/>
            <p14:sldId id="2147479643"/>
            <p14:sldId id="2147479683"/>
            <p14:sldId id="2147479676"/>
            <p14:sldId id="2147479673"/>
            <p14:sldId id="2147479492"/>
            <p14:sldId id="2147479677"/>
            <p14:sldId id="2147479686"/>
            <p14:sldId id="2147479687"/>
            <p14:sldId id="21474796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CAAE1D-8125-84AB-274C-26D7182EDE85}" name="Bradley Parkins" initials="BP" userId="S::bparkins@cpex.com::9104bfb8-a378-4fa8-87bc-0d45aa1b46a5" providerId="AD"/>
  <p188:author id="{04F7C22A-CF06-E356-09C8-4B6543718D1D}" name="Brent Weaver" initials="BW" userId="S::bweaver@cpex.com::491a857e-4d90-4820-8cfe-50cf9d23f115" providerId="AD"/>
  <p188:author id="{0316C230-8E09-DCEE-D81E-E5A158451A6C}" name="Kingman Tang" initials="" userId="S::ktang@cpex.com::51f91de2-1e81-4ea6-88f8-82298a07357f" providerId="AD"/>
  <p188:author id="{1E395D32-70FA-385D-3B09-6C637903F701}" name="Daniel Morris" initials="DM" userId="S::dmorris@cpex.com::b881604b-b9e2-41ad-a7b7-b2baa5a12255" providerId="AD"/>
  <p188:author id="{06467433-76B9-72DD-0656-1BAEB2EA7B11}" name="Aaron Dormio" initials="AD" userId="S::adormio@cpex.com::b9f19486-de65-4bf1-adee-dbe991d05df9" providerId="AD"/>
  <p188:author id="{FC25E437-0432-4B53-C60D-E5ED9AADEEB3}" name="Lukasz Hanik" initials="LH" userId="S::lhanik@cpex.com::f75a05cd-71c4-4d74-ad24-5c3fce17b105" providerId="AD"/>
  <p188:author id="{154DF33E-BEDE-0C77-2FB6-830317D71142}" name="William Stephens" initials="WS" userId="S::wstephens@cpex.com::208e7d97-ea2f-47f4-a3df-6d0deeb62fae" providerId="AD"/>
  <p188:author id="{65B6BF43-A185-3B92-8AEC-ED86296C5D72}" name="Brad Witzig" initials="BW" userId="S::bwitzig@cpex.com::c185b7bb-3804-43ab-8e45-ef358af025e5" providerId="AD"/>
  <p188:author id="{4D92B84A-D46F-6065-994D-DEF47CB1148E}" name="Priyanka Devarashetti" initials="PD" userId="S::pdevarashetti@cpex.com::26eb8579-0720-4afc-b5e3-45269c0a0cab" providerId="AD"/>
  <p188:author id="{E0A67F58-98F0-4DCA-9468-CBD701017327}" name="Daniel Morris" initials="" userId="S::DMorris@cpex.com::b881604b-b9e2-41ad-a7b7-b2baa5a12255" providerId="AD"/>
  <p188:author id="{58CE2B62-39D0-D189-7CF8-22077F712A1C}" name="Kathy Maroney" initials="" userId="S::kmaroney@cpex.com::d1500788-f379-4a5d-a537-79e9b9fdad5f" providerId="AD"/>
  <p188:author id="{02F22563-EBA3-6B77-F1A3-E3C2A7661BB0}" name="Jeannette Chadwick" initials="JC" userId="S::jchadwick@cpex.com::8ae9426e-0df0-4fa1-87a4-84406d00f697" providerId="AD"/>
  <p188:author id="{79F8FA64-AEB6-2A35-2A70-3544B2720AAC}" name="Scott Driza" initials="SD" userId="S::sdriza@cpex.com::55d229e9-ab94-47d3-a9f9-7d44d8cf6228" providerId="AD"/>
  <p188:author id="{0A785D68-5286-A942-391B-32D01CE7B755}" name="Tiffany Bjarnson" initials="TB" userId="S::tbjarnso@cpex.com::46315845-8dcc-42c1-a2c9-47ed544d8ac7" providerId="AD"/>
  <p188:author id="{6E4BDF77-D917-C12D-28B4-E45F8CD26DDD}" name="Rebecca Frisbie" initials="" userId="S::ReFrisbie@CPEX.com::23707be9-bc7f-438a-a38a-ab80b1e81092" providerId="AD"/>
  <p188:author id="{ABC9349E-A3A5-19F1-EDB1-C31199CB682C}" name="Scott Driza" initials="" userId="S::SDriza@cpex.com::55d229e9-ab94-47d3-a9f9-7d44d8cf6228" providerId="AD"/>
  <p188:author id="{52AD31AD-CDB6-769C-878E-6EEFDAFE63AA}" name="Pamela Trujillo" initials="" userId="S::ptrujillo@cpex.com::e924baac-a185-4a6b-96e4-ecce79156dac" providerId="AD"/>
  <p188:author id="{02CD4AAD-11CC-005F-F1D4-8B267721E9AA}" name="Mia Ferreira" initials="MF" userId="S::mferreira@cpex.com::6d01ffb4-b142-4869-83cf-36096cbd1613" providerId="AD"/>
  <p188:author id="{AB70A3B1-72D3-32D7-5DA3-B47EA41B95ED}" name="Ronyelle Banks" initials="RB" userId="S::rbanks@cpex.com::df9fe5dc-e869-40fb-ad1e-a92db1b4b0af" providerId="AD"/>
  <p188:author id="{BC2E92B2-03BA-0C05-C20A-BB3AD939B742}" name="Meggan Midbo" initials="MM" userId="S::mmidbo@cpex.com::6fb8bbb0-27e0-4749-b1c8-1c75a5ad13d7" providerId="AD"/>
  <p188:author id="{8697EFB2-910F-2EFE-C221-680A908D53DC}" name="Nancy Alley" initials="" userId="S::nalley@cpex.com::ea677255-b5ee-41e9-9bfc-7a518f6d663c" providerId="AD"/>
  <p188:author id="{4C22E8B9-53E9-E26A-6F25-280FC90C64AC}" name="Jamie Foote" initials="JF" userId="S::jfoote@cpex.com::0fa3e07f-953f-4e3e-8261-d97127241f83" providerId="AD"/>
  <p188:author id="{5A46CAC3-FAA7-2C55-C7AC-0202AF4B653A}" name="Dawn Wilson" initials="" userId="S::dwilson2@cpex.com::12c7c5bc-d0a4-4aca-913f-e3a242f36eaa" providerId="AD"/>
  <p188:author id="{F0D431C7-3F63-3CB6-E336-AD84AD30CE90}" name="Charo Gulewicz" initials="CG" userId="S::cgulewicz@cpex.com::8380aa0f-63fb-4195-9eac-4e319b172425" providerId="AD"/>
  <p188:author id="{E941ECCB-F73E-9B53-071D-C141DB332932}" name="Umesh Makadia" initials="UM" userId="S::umakadia@cpex.com::c33ae867-66b9-4aea-a6e6-3d44d29f12ff" providerId="AD"/>
  <p188:author id="{C492CAE1-98BE-C98F-D5CA-7C4BA7C8BC74}" name="Parag Gaikwad" initials="PG" userId="S::pgaikwad@cpex.com::7477b2eb-dad8-409e-a25f-ce92e589c670" providerId="AD"/>
  <p188:author id="{3DA996F7-E661-F7C0-8F48-BCD0DDD27776}" name="Kelle Whitley" initials="" userId="S::kwhitley@cpex.com::32304560-4d3e-45d3-8115-064c6b7bc4b7" providerId="AD"/>
  <p188:author id="{42CD28FD-1737-E3AF-F52A-0C3F345CF34A}" name="Scott Weyand" initials="" userId="S::sweyand@cpex.com::ef10a561-338a-4ccf-a73e-f42c6027d140" providerId="AD"/>
  <p188:author id="{019170FF-1492-BD22-2540-18F64AA65B0E}" name="Andrew Toth" initials="AT" userId="S::atoth@cpex.com::3cd256d3-6c9e-4d53-b3b9-cfd8ba314d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647"/>
    <a:srgbClr val="505152"/>
    <a:srgbClr val="626363"/>
    <a:srgbClr val="888888"/>
    <a:srgbClr val="909090"/>
    <a:srgbClr val="7CEF4A"/>
    <a:srgbClr val="FF0000"/>
    <a:srgbClr val="00CC00"/>
    <a:srgbClr val="839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F804C-B623-4B18-A688-E119D68C16F8}" v="53" dt="2025-07-31T19:09:32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04"/>
      </p:cViewPr>
      <p:guideLst>
        <p:guide orient="horz" pos="2160"/>
        <p:guide pos="27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F3D829-D649-2A48-B677-435BDFA0AE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FDF24-2232-A747-A1E3-0D9641C092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59B01F-FFE0-4D4E-9EB0-822C3D864CB6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59A16-19B7-834B-8ACC-BDD03FA979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D05D8-37AA-CF4B-B7B8-9876811508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ABAB41-3238-BD4B-8C0C-C3CB21AAA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4B0F26-3EEB-F647-BA88-D177CE41C6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2CFBA-656D-1948-B7F3-C49E90AC12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13666C-FD95-C343-8EAE-E461607B0B2D}" type="datetimeFigureOut">
              <a:rPr lang="en-US"/>
              <a:pPr>
                <a:defRPr/>
              </a:pPr>
              <a:t>8/6/2025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D771375-EBF4-AE4F-A4E8-4744247EDA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880048-10F5-1C48-B36C-4485B2E9B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EC0-88CA-CD40-842F-07DE61BF5D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7176E-4C99-CA40-9A51-FCC01F506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C26A30-E143-8844-BFB9-C2FA217CB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815DD-A239-A05D-FB5D-2CBD776E6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056A08-8AAC-FF3D-01C5-FD1C59388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81449E-A86B-0F1E-F423-2151A0628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~ 50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73916-865E-4D99-17DE-2CCF003E9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C62D2-BE81-9A43-B4F3-2F01E58E9F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B87EE-30D9-87F6-09FE-36B2A0270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C58693-A613-BF54-926A-0F957E92E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3C698-0680-1669-9430-29EC32BE0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~ 50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78921-0540-05CE-A4BC-61090297E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C62D2-BE81-9A43-B4F3-2F01E58E9F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B8D97-487F-12E5-5831-1D3B76A16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760BF-7153-A987-316A-99B48EB910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469AF6-12AE-CA90-B9B3-D67E2971E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~ 50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D6BCA-557F-01F7-7E11-C78AB41A7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C62D2-BE81-9A43-B4F3-2F01E58E9F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5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35F4-752C-5468-FC94-819041224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71F47-391E-B46E-14D4-5C309E7F2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70569F-3A7F-E9B8-FF2F-71D0E160A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~ 50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1B2E6-340C-22B2-CD88-E872A64EC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C62D2-BE81-9A43-B4F3-2F01E58E9F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9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1ADFD-01C7-BBAD-EA0A-B7AB79907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6ADBE-9B30-C1A7-F776-23B55128A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BC860-CBF2-CB46-332E-CE02EA156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~ 50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959C0-B1C7-0A32-28A5-2265A09B8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C62D2-BE81-9A43-B4F3-2F01E58E9F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D3B1-8ECF-9794-7AB3-39ECE3B25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69259-CA1A-1A37-407D-70C5DF368A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41CBB2-1F1D-CD28-8CCD-7271570D6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~ 50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FBE37-B37C-53F7-DF4F-0C3557B15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C62D2-BE81-9A43-B4F3-2F01E58E9F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-pic_En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hape&#10;&#10;Description automatically generated">
            <a:extLst>
              <a:ext uri="{FF2B5EF4-FFF2-40B4-BE49-F238E27FC236}">
                <a16:creationId xmlns:a16="http://schemas.microsoft.com/office/drawing/2014/main" id="{1DE03E2A-1DB9-EE46-A9BC-0AA127E162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71488"/>
            <a:ext cx="11398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35200"/>
            <a:ext cx="4751408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5000"/>
              </a:lnSpc>
              <a:defRPr sz="5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38240" y="0"/>
            <a:ext cx="5953760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714881"/>
            <a:ext cx="4751408" cy="881827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6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949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8737" y="3226308"/>
            <a:ext cx="6292295" cy="12771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958737" y="1834907"/>
            <a:ext cx="6292296" cy="1277101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cap="none" baseline="0" dirty="0">
                <a:solidFill>
                  <a:schemeClr val="tx2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7DC1DEA-B374-5556-8BD3-7213BC4AC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6334125"/>
            <a:ext cx="298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46B698-415A-AB68-C3F6-C19351A65D63}"/>
              </a:ext>
            </a:extLst>
          </p:cNvPr>
          <p:cNvSpPr/>
          <p:nvPr userDrawn="1"/>
        </p:nvSpPr>
        <p:spPr>
          <a:xfrm>
            <a:off x="0" y="5853659"/>
            <a:ext cx="12192000" cy="100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5BCFB-3E57-ABBF-7328-1AA652520446}"/>
              </a:ext>
            </a:extLst>
          </p:cNvPr>
          <p:cNvSpPr txBox="1"/>
          <p:nvPr userDrawn="1"/>
        </p:nvSpPr>
        <p:spPr>
          <a:xfrm>
            <a:off x="460774" y="6462843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pPr marL="0" indent="0" algn="l"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8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22" name="Picture 32">
            <a:extLst>
              <a:ext uri="{FF2B5EF4-FFF2-40B4-BE49-F238E27FC236}">
                <a16:creationId xmlns:a16="http://schemas.microsoft.com/office/drawing/2014/main" id="{110F80EC-FAEC-5EAE-946F-193A5F9515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699" y="6334123"/>
            <a:ext cx="301752" cy="3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1E0846F-B2AC-4694-5BC0-F44D9E557DE4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F31D4B86-C0FA-E50A-42CE-21652B6F3B66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B28C5F2C-3FA3-B7B1-0E9C-8A4F7A38DE61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53B8BB-07F6-8D29-D7FE-C75F97D7D9CC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02E9F0-F069-73AC-6A83-24C415F41C9E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D1DC5E-76E4-A79E-9269-354A10B6C47E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3643F3-9835-788B-4886-EE57FF2742AC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0EF46F-DF63-F77C-E5FD-3F10E5641281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7742282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0720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F5D884-1B57-C71D-4413-2AEDADB11A86}"/>
              </a:ext>
            </a:extLst>
          </p:cNvPr>
          <p:cNvSpPr/>
          <p:nvPr userDrawn="1"/>
        </p:nvSpPr>
        <p:spPr>
          <a:xfrm>
            <a:off x="10699845" y="6032310"/>
            <a:ext cx="1492155" cy="82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380006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-pic_En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hape&#10;&#10;Description automatically generated">
            <a:extLst>
              <a:ext uri="{FF2B5EF4-FFF2-40B4-BE49-F238E27FC236}">
                <a16:creationId xmlns:a16="http://schemas.microsoft.com/office/drawing/2014/main" id="{1DE03E2A-1DB9-EE46-A9BC-0AA127E162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71488"/>
            <a:ext cx="11398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35200"/>
            <a:ext cx="4751408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5000"/>
              </a:lnSpc>
              <a:defRPr sz="5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38240" y="0"/>
            <a:ext cx="5953760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714881"/>
            <a:ext cx="4751408" cy="881827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600" b="0" i="0">
                <a:latin typeface="+mn-lt"/>
                <a:cs typeface="Arial" panose="020B0604020202020204" pitchFamily="34" charset="0"/>
              </a:defRPr>
            </a:lvl1pPr>
            <a:lvl2pPr>
              <a:buSzPct val="130000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92353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-pattern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841" y="2431808"/>
            <a:ext cx="5434031" cy="1994392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4800" b="1" i="0">
                <a:solidFill>
                  <a:srgbClr val="FFFFFF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BD4B95-CC17-F23D-3C80-773D7D40C7C7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D4F82D0-A5EF-68A3-D9DD-649B50D84EAD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39D69107-EC66-64FF-6588-C436E407CA6D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AA6CD5-953F-D86F-424F-E576311B8B99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9974A6-14B1-1330-D007-680FC4AFF483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D35F17-9EDC-6725-8083-3855A527A569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46DF31-5958-34A8-6B53-0B02CCF0050C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349559-ABFE-8E89-BE5A-CB8685099A6B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AFB1371-2ED7-A5EE-353B-89EFA96B76FF}"/>
              </a:ext>
            </a:extLst>
          </p:cNvPr>
          <p:cNvSpPr/>
          <p:nvPr userDrawn="1"/>
        </p:nvSpPr>
        <p:spPr>
          <a:xfrm>
            <a:off x="0" y="5853659"/>
            <a:ext cx="12192000" cy="10043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28D6E-8CC2-2172-3D0D-4803E744FEE6}"/>
              </a:ext>
            </a:extLst>
          </p:cNvPr>
          <p:cNvSpPr txBox="1"/>
          <p:nvPr userDrawn="1"/>
        </p:nvSpPr>
        <p:spPr>
          <a:xfrm>
            <a:off x="460774" y="6462843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pPr marL="0" indent="0" algn="l"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C2938AA5-06CB-936C-572C-EACEF8F0E6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699" y="6334123"/>
            <a:ext cx="301752" cy="3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0056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patter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1458788-6238-90AA-4EA9-DB805D275E35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1F04BE1E-CCFE-F988-3941-08A3397521DD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9B2F5650-C773-1B00-9F61-4D7F2CF2EFD2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A6FA5E-3E59-BDC0-CBE6-F8214FFE4306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2FAE40-ADDD-639E-1A33-0FC098A4803E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689D56-969C-5F75-1716-D194A03D5B20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677373-F01F-97C7-7F4E-6C672AFBBA49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CF5E919-3BE9-F671-E778-C3AE22F55EAF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02BB958-6864-B98B-DEF4-4DC590C5DC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8737" y="3226308"/>
            <a:ext cx="6292295" cy="1277101"/>
          </a:xfrm>
        </p:spPr>
        <p:txBody>
          <a:bodyPr/>
          <a:lstStyle>
            <a:lvl1pPr>
              <a:defRPr sz="4800"/>
            </a:lvl1pPr>
          </a:lstStyle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BD3664B-B4A0-AA3B-FBB1-D2AFA25B32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8737" y="1834907"/>
            <a:ext cx="6292296" cy="1277101"/>
          </a:xfrm>
        </p:spPr>
        <p:txBody>
          <a:bodyPr/>
          <a:lstStyle>
            <a:lvl1pPr>
              <a:defRPr sz="4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705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8737" y="3226308"/>
            <a:ext cx="6292295" cy="12771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958737" y="1834907"/>
            <a:ext cx="6292296" cy="1277101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7DC1DEA-B374-5556-8BD3-7213BC4AC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6334125"/>
            <a:ext cx="298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46B698-415A-AB68-C3F6-C19351A65D63}"/>
              </a:ext>
            </a:extLst>
          </p:cNvPr>
          <p:cNvSpPr/>
          <p:nvPr userDrawn="1"/>
        </p:nvSpPr>
        <p:spPr>
          <a:xfrm>
            <a:off x="0" y="5853659"/>
            <a:ext cx="12192000" cy="10043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5BCFB-3E57-ABBF-7328-1AA652520446}"/>
              </a:ext>
            </a:extLst>
          </p:cNvPr>
          <p:cNvSpPr txBox="1"/>
          <p:nvPr userDrawn="1"/>
        </p:nvSpPr>
        <p:spPr>
          <a:xfrm>
            <a:off x="460774" y="6462843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pPr marL="0" indent="0" algn="l"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68FC3-4376-0AF4-E759-3E21C5CA97BA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2632C0-3585-14A1-BEDA-DB96B6947238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13BD9C-9208-4CA5-DD0A-85E035969D03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CEBD7B-A470-4929-21D3-3A00B274C914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9AF011-329F-8D85-6E1F-EF3FC1D5222A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2F9603-0BB8-B52C-70AB-519C4FF240FA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1CC307-0210-50D3-BDCC-E6EECCEC1B16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390D5F-0CF7-133A-C83F-CD6346A780C5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pic>
        <p:nvPicPr>
          <p:cNvPr id="22" name="Picture 32">
            <a:extLst>
              <a:ext uri="{FF2B5EF4-FFF2-40B4-BE49-F238E27FC236}">
                <a16:creationId xmlns:a16="http://schemas.microsoft.com/office/drawing/2014/main" id="{110F80EC-FAEC-5EAE-946F-193A5F9515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699" y="6334123"/>
            <a:ext cx="301752" cy="3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3325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8737" y="3226308"/>
            <a:ext cx="6292295" cy="12771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958737" y="1834907"/>
            <a:ext cx="6292296" cy="1277101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cap="none" baseline="0" dirty="0">
                <a:solidFill>
                  <a:schemeClr val="tx2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7DC1DEA-B374-5556-8BD3-7213BC4AC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6334125"/>
            <a:ext cx="298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46B698-415A-AB68-C3F6-C19351A65D63}"/>
              </a:ext>
            </a:extLst>
          </p:cNvPr>
          <p:cNvSpPr/>
          <p:nvPr userDrawn="1"/>
        </p:nvSpPr>
        <p:spPr>
          <a:xfrm>
            <a:off x="0" y="5853659"/>
            <a:ext cx="12192000" cy="100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5BCFB-3E57-ABBF-7328-1AA652520446}"/>
              </a:ext>
            </a:extLst>
          </p:cNvPr>
          <p:cNvSpPr txBox="1"/>
          <p:nvPr userDrawn="1"/>
        </p:nvSpPr>
        <p:spPr>
          <a:xfrm>
            <a:off x="460774" y="6462843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pPr marL="0" indent="0" algn="l"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8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22" name="Picture 32">
            <a:extLst>
              <a:ext uri="{FF2B5EF4-FFF2-40B4-BE49-F238E27FC236}">
                <a16:creationId xmlns:a16="http://schemas.microsoft.com/office/drawing/2014/main" id="{110F80EC-FAEC-5EAE-946F-193A5F9515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699" y="6334123"/>
            <a:ext cx="301752" cy="3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1E0846F-B2AC-4694-5BC0-F44D9E557DE4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F31D4B86-C0FA-E50A-42CE-21652B6F3B66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B28C5F2C-3FA3-B7B1-0E9C-8A4F7A38DE61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53B8BB-07F6-8D29-D7FE-C75F97D7D9CC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02E9F0-F069-73AC-6A83-24C415F41C9E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D1DC5E-76E4-A79E-9269-354A10B6C47E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3643F3-9835-788B-4886-EE57FF2742AC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0EF46F-DF63-F77C-E5FD-3F10E5641281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3787775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9DC5A60-9EB5-5641-A5BC-40E4D2444FAB}"/>
              </a:ext>
            </a:extLst>
          </p:cNvPr>
          <p:cNvSpPr/>
          <p:nvPr userDrawn="1"/>
        </p:nvSpPr>
        <p:spPr>
          <a:xfrm>
            <a:off x="0" y="2152650"/>
            <a:ext cx="1062038" cy="2781300"/>
          </a:xfrm>
          <a:custGeom>
            <a:avLst/>
            <a:gdLst>
              <a:gd name="connsiteX0" fmla="*/ 0 w 1062552"/>
              <a:gd name="connsiteY0" fmla="*/ 0 h 2782804"/>
              <a:gd name="connsiteX1" fmla="*/ 1062552 w 1062552"/>
              <a:gd name="connsiteY1" fmla="*/ 0 h 2782804"/>
              <a:gd name="connsiteX2" fmla="*/ 1062552 w 1062552"/>
              <a:gd name="connsiteY2" fmla="*/ 2782804 h 2782804"/>
              <a:gd name="connsiteX3" fmla="*/ 0 w 1062552"/>
              <a:gd name="connsiteY3" fmla="*/ 2782804 h 2782804"/>
              <a:gd name="connsiteX4" fmla="*/ 0 w 1062552"/>
              <a:gd name="connsiteY4" fmla="*/ 2603369 h 2782804"/>
              <a:gd name="connsiteX5" fmla="*/ 883117 w 1062552"/>
              <a:gd name="connsiteY5" fmla="*/ 2603369 h 2782804"/>
              <a:gd name="connsiteX6" fmla="*/ 883117 w 1062552"/>
              <a:gd name="connsiteY6" fmla="*/ 179435 h 2782804"/>
              <a:gd name="connsiteX7" fmla="*/ 0 w 1062552"/>
              <a:gd name="connsiteY7" fmla="*/ 179435 h 27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52" h="2782804">
                <a:moveTo>
                  <a:pt x="0" y="0"/>
                </a:moveTo>
                <a:lnTo>
                  <a:pt x="1062552" y="0"/>
                </a:lnTo>
                <a:lnTo>
                  <a:pt x="1062552" y="2782804"/>
                </a:lnTo>
                <a:lnTo>
                  <a:pt x="0" y="2782804"/>
                </a:lnTo>
                <a:lnTo>
                  <a:pt x="0" y="2603369"/>
                </a:lnTo>
                <a:lnTo>
                  <a:pt x="883117" y="2603369"/>
                </a:lnTo>
                <a:lnTo>
                  <a:pt x="883117" y="179435"/>
                </a:lnTo>
                <a:lnTo>
                  <a:pt x="0" y="1794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1539240" y="2904751"/>
            <a:ext cx="8183494" cy="127710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cap="none" baseline="0" dirty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5700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199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187338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lum_title-sub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75" y="1524000"/>
            <a:ext cx="11283696" cy="4419600"/>
          </a:xfr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9282179-C9C3-A213-C73E-9BFC5606A5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3D8B30C-244F-5FA0-0634-96960C60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06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7306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718B11-78EF-6442-ABDE-B0F06DA3763D}"/>
              </a:ext>
            </a:extLst>
          </p:cNvPr>
          <p:cNvSpPr/>
          <p:nvPr userDrawn="1"/>
        </p:nvSpPr>
        <p:spPr>
          <a:xfrm>
            <a:off x="0" y="0"/>
            <a:ext cx="39478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457200"/>
            <a:ext cx="2642343" cy="1828799"/>
          </a:xfrm>
        </p:spPr>
        <p:txBody>
          <a:bodyPr rtlCol="0">
            <a:noAutofit/>
          </a:bodyPr>
          <a:lstStyle>
            <a:lvl1pPr>
              <a:defRPr lang="en-US" sz="3000" b="1" i="0" smtClean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1800" smtClean="0">
                <a:latin typeface="+mn-lt"/>
                <a:cs typeface="+mn-cs"/>
              </a:defRPr>
            </a:lvl2pPr>
            <a:lvl3pPr>
              <a:defRPr lang="en-US" sz="1800" smtClean="0">
                <a:latin typeface="+mn-lt"/>
                <a:cs typeface="+mn-cs"/>
              </a:defRPr>
            </a:lvl3pPr>
            <a:lvl4pPr>
              <a:defRPr lang="en-US" sz="1800" smtClean="0">
                <a:latin typeface="+mn-lt"/>
                <a:cs typeface="+mn-cs"/>
              </a:defRPr>
            </a:lvl4pPr>
            <a:lvl5pPr>
              <a:defRPr lang="en-US" sz="1800">
                <a:latin typeface="+mn-lt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93F3A03-53E0-EDCE-078D-11ACC5658FA6}"/>
              </a:ext>
            </a:extLst>
          </p:cNvPr>
          <p:cNvSpPr/>
          <p:nvPr userDrawn="1"/>
        </p:nvSpPr>
        <p:spPr>
          <a:xfrm rot="10800000">
            <a:off x="0" y="5516561"/>
            <a:ext cx="2795752" cy="1341437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A2D337-911C-7080-4946-9605DC38B942}"/>
              </a:ext>
            </a:extLst>
          </p:cNvPr>
          <p:cNvSpPr/>
          <p:nvPr userDrawn="1"/>
        </p:nvSpPr>
        <p:spPr>
          <a:xfrm>
            <a:off x="2169100" y="6244727"/>
            <a:ext cx="1253305" cy="31214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8F0982-69DF-2643-ED14-DED49864A5DF}"/>
              </a:ext>
            </a:extLst>
          </p:cNvPr>
          <p:cNvSpPr/>
          <p:nvPr userDrawn="1"/>
        </p:nvSpPr>
        <p:spPr>
          <a:xfrm>
            <a:off x="3308105" y="6081441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86B802-6BE7-1509-9768-3ACD495C47BF}"/>
              </a:ext>
            </a:extLst>
          </p:cNvPr>
          <p:cNvSpPr/>
          <p:nvPr userDrawn="1"/>
        </p:nvSpPr>
        <p:spPr>
          <a:xfrm>
            <a:off x="457200" y="49525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789659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lum_blk-left_pic-right_Patter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9EAA24-9A37-F648-B284-1ED479C701F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5212077" cy="2880588"/>
          </a:xfrm>
        </p:spPr>
        <p:txBody>
          <a:bodyPr/>
          <a:lstStyle>
            <a:lvl1pPr>
              <a:lnSpc>
                <a:spcPct val="150000"/>
              </a:lnSpc>
              <a:buSzPct val="80000"/>
              <a:defRPr b="0" i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A1A01C6-51C4-9892-46FF-33D911D71FCB}"/>
              </a:ext>
            </a:extLst>
          </p:cNvPr>
          <p:cNvSpPr/>
          <p:nvPr userDrawn="1"/>
        </p:nvSpPr>
        <p:spPr>
          <a:xfrm rot="10800000">
            <a:off x="0" y="5516561"/>
            <a:ext cx="2795752" cy="1341437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C35CE9-2C93-D9A0-554D-5932154563F6}"/>
              </a:ext>
            </a:extLst>
          </p:cNvPr>
          <p:cNvSpPr/>
          <p:nvPr userDrawn="1"/>
        </p:nvSpPr>
        <p:spPr>
          <a:xfrm>
            <a:off x="2169100" y="6244727"/>
            <a:ext cx="1253305" cy="31214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C1450B-C90B-2969-AFE4-AE4F27FE4A27}"/>
              </a:ext>
            </a:extLst>
          </p:cNvPr>
          <p:cNvSpPr/>
          <p:nvPr userDrawn="1"/>
        </p:nvSpPr>
        <p:spPr>
          <a:xfrm>
            <a:off x="3308105" y="6081441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70E2CB-68BD-AC3E-8BED-B01B9A6E82FC}"/>
              </a:ext>
            </a:extLst>
          </p:cNvPr>
          <p:cNvSpPr/>
          <p:nvPr userDrawn="1"/>
        </p:nvSpPr>
        <p:spPr>
          <a:xfrm>
            <a:off x="457200" y="49525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0BF893-F8F0-0A61-1738-4E964A49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77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9451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atter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BC88CB-6B11-3244-A8C7-04940E27FC4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5464B-71C9-F64B-A8EB-25979D07DD58}"/>
              </a:ext>
            </a:extLst>
          </p:cNvPr>
          <p:cNvSpPr/>
          <p:nvPr/>
        </p:nvSpPr>
        <p:spPr>
          <a:xfrm>
            <a:off x="-570707" y="5873778"/>
            <a:ext cx="2051164" cy="360427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C7C9C-AD40-FB44-82AB-88BD485438DB}"/>
              </a:ext>
            </a:extLst>
          </p:cNvPr>
          <p:cNvSpPr/>
          <p:nvPr/>
        </p:nvSpPr>
        <p:spPr>
          <a:xfrm>
            <a:off x="1387645" y="5647588"/>
            <a:ext cx="334849" cy="33484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4F45B9-72F5-144C-958D-31DCB1EFE2DE}"/>
              </a:ext>
            </a:extLst>
          </p:cNvPr>
          <p:cNvSpPr/>
          <p:nvPr/>
        </p:nvSpPr>
        <p:spPr>
          <a:xfrm>
            <a:off x="5146993" y="5068774"/>
            <a:ext cx="522287" cy="5222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EA7C5-2FAB-6F41-9462-DE1A5B3D90A8}"/>
              </a:ext>
            </a:extLst>
          </p:cNvPr>
          <p:cNvSpPr/>
          <p:nvPr/>
        </p:nvSpPr>
        <p:spPr>
          <a:xfrm>
            <a:off x="5539105" y="4929074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7FFDD76-B606-2D1A-59BC-EB2E20AB39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3" y="841248"/>
            <a:ext cx="5212077" cy="31089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64BB86-9A23-A4B4-50DA-7B88F73C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77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42994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51E22-A71F-2143-8777-84D00C5732C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AB1E37-F21E-999F-5862-3C96243C30ED}"/>
              </a:ext>
            </a:extLst>
          </p:cNvPr>
          <p:cNvSpPr/>
          <p:nvPr userDrawn="1"/>
        </p:nvSpPr>
        <p:spPr>
          <a:xfrm>
            <a:off x="5146993" y="4952547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FE3CAB-029F-2C9B-BBBA-39651ACA3372}"/>
              </a:ext>
            </a:extLst>
          </p:cNvPr>
          <p:cNvSpPr/>
          <p:nvPr userDrawn="1"/>
        </p:nvSpPr>
        <p:spPr>
          <a:xfrm>
            <a:off x="5539105" y="48128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C77F7B4-A2F9-D6E2-BF51-41223ECA6D2D}"/>
              </a:ext>
            </a:extLst>
          </p:cNvPr>
          <p:cNvSpPr/>
          <p:nvPr userDrawn="1"/>
        </p:nvSpPr>
        <p:spPr>
          <a:xfrm rot="10800000">
            <a:off x="0" y="5516561"/>
            <a:ext cx="2795752" cy="1341437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ACE027-C7D3-F9A7-0681-A0CD7F5092EF}"/>
              </a:ext>
            </a:extLst>
          </p:cNvPr>
          <p:cNvSpPr/>
          <p:nvPr userDrawn="1"/>
        </p:nvSpPr>
        <p:spPr>
          <a:xfrm>
            <a:off x="2169100" y="6244727"/>
            <a:ext cx="1253305" cy="31214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4B020E-9411-8AC9-E266-D15CEDB07501}"/>
              </a:ext>
            </a:extLst>
          </p:cNvPr>
          <p:cNvSpPr/>
          <p:nvPr userDrawn="1"/>
        </p:nvSpPr>
        <p:spPr>
          <a:xfrm>
            <a:off x="3308105" y="6081441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DE98C5-888C-99E6-C034-68F4562DF1B4}"/>
              </a:ext>
            </a:extLst>
          </p:cNvPr>
          <p:cNvSpPr/>
          <p:nvPr userDrawn="1"/>
        </p:nvSpPr>
        <p:spPr>
          <a:xfrm>
            <a:off x="457200" y="49525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EEFD6243-22C0-3614-8FB7-CE2C957E4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3" y="841248"/>
            <a:ext cx="5212077" cy="31089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1902149-A33E-FF1D-1F32-865169E3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77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0852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ic-right_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585E45-BF14-A34A-91E8-E278F3FAACA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A5A74-0BD9-1941-AF26-5BD99D20E019}"/>
              </a:ext>
            </a:extLst>
          </p:cNvPr>
          <p:cNvSpPr/>
          <p:nvPr/>
        </p:nvSpPr>
        <p:spPr>
          <a:xfrm>
            <a:off x="5146993" y="4952547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FD376-8D35-1343-9947-B5B7BAFA51F5}"/>
              </a:ext>
            </a:extLst>
          </p:cNvPr>
          <p:cNvSpPr/>
          <p:nvPr/>
        </p:nvSpPr>
        <p:spPr>
          <a:xfrm>
            <a:off x="5539105" y="48128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1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8152679-5276-C448-F018-548FA9FD9DE8}"/>
              </a:ext>
            </a:extLst>
          </p:cNvPr>
          <p:cNvSpPr/>
          <p:nvPr userDrawn="1"/>
        </p:nvSpPr>
        <p:spPr>
          <a:xfrm rot="10800000">
            <a:off x="0" y="5516561"/>
            <a:ext cx="2795752" cy="1341437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3B5FE-DC3E-6F41-9CC0-D5FB49771B76}"/>
              </a:ext>
            </a:extLst>
          </p:cNvPr>
          <p:cNvSpPr/>
          <p:nvPr userDrawn="1"/>
        </p:nvSpPr>
        <p:spPr>
          <a:xfrm>
            <a:off x="2169100" y="6244727"/>
            <a:ext cx="1253305" cy="31214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7070C-4CA5-6D46-BABC-8DE9C5863926}"/>
              </a:ext>
            </a:extLst>
          </p:cNvPr>
          <p:cNvSpPr/>
          <p:nvPr userDrawn="1"/>
        </p:nvSpPr>
        <p:spPr>
          <a:xfrm>
            <a:off x="3308105" y="6081441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2C5EA8-390D-FD73-D2C0-250D45473CEB}"/>
              </a:ext>
            </a:extLst>
          </p:cNvPr>
          <p:cNvSpPr/>
          <p:nvPr userDrawn="1"/>
        </p:nvSpPr>
        <p:spPr>
          <a:xfrm>
            <a:off x="457200" y="49525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DDE4F72B-4E8D-52AE-59AA-DFEDA0CF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5212080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solidFill>
                  <a:srgbClr val="FFFFFF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5975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lum60/40-title-pic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58000" y="0"/>
            <a:ext cx="5346700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81A01DA-0BAF-EEE8-50C1-2F6237A1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29301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2738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60/40-contentleft-pic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24001"/>
            <a:ext cx="5829301" cy="4419604"/>
          </a:xfrm>
        </p:spPr>
        <p:txBody>
          <a:bodyPr rtlCol="0">
            <a:noAutofit/>
          </a:bodyPr>
          <a:lstStyle>
            <a:lvl1pPr marL="0" indent="0">
              <a:buClrTx/>
              <a:buNone/>
              <a:defRPr lang="en-US" smtClean="0"/>
            </a:lvl1pPr>
            <a:lvl2pPr>
              <a:buClrTx/>
              <a:defRPr lang="en-US" smtClean="0"/>
            </a:lvl2pPr>
            <a:lvl3pPr>
              <a:buClrTx/>
              <a:defRPr lang="en-US" smtClean="0"/>
            </a:lvl3pPr>
            <a:lvl4pPr>
              <a:buClrTx/>
              <a:defRPr lang="en-US" smtClean="0"/>
            </a:lvl4pPr>
            <a:lvl5pPr>
              <a:buClrTx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3769" y="0"/>
            <a:ext cx="5349240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9BCC171-7B0B-7769-6855-1A4472A0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29301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403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lum60/40-2clmleft-pic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1285A0-1274-EF4F-B338-EA975AAE1846}"/>
              </a:ext>
            </a:extLst>
          </p:cNvPr>
          <p:cNvCxnSpPr/>
          <p:nvPr/>
        </p:nvCxnSpPr>
        <p:spPr>
          <a:xfrm>
            <a:off x="465138" y="2701925"/>
            <a:ext cx="5943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BC4D3A-6A11-FD4A-95AB-66CCC1CD53C8}"/>
              </a:ext>
            </a:extLst>
          </p:cNvPr>
          <p:cNvCxnSpPr/>
          <p:nvPr userDrawn="1"/>
        </p:nvCxnSpPr>
        <p:spPr>
          <a:xfrm>
            <a:off x="465138" y="2701925"/>
            <a:ext cx="5943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54387" y="0"/>
            <a:ext cx="5346700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58791" y="2366963"/>
            <a:ext cx="2749551" cy="246062"/>
          </a:xfr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>
              <a:defRPr sz="16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>
              <a:defRPr sz="16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>
              <a:defRPr sz="16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3608391" y="2366963"/>
            <a:ext cx="2690812" cy="246062"/>
          </a:xfr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>
              <a:defRPr sz="16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>
              <a:defRPr sz="16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>
              <a:defRPr sz="16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58791" y="2921000"/>
            <a:ext cx="2690812" cy="2692400"/>
          </a:xfrm>
        </p:spPr>
        <p:txBody>
          <a:bodyPr rtlCol="0">
            <a:noAutofit/>
          </a:bodyPr>
          <a:lstStyle>
            <a:lvl1pPr>
              <a:defRPr lang="en-US" sz="1200" dirty="0" smtClean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3595691" y="2921000"/>
            <a:ext cx="2690812" cy="2692400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0BC55EE-52C7-2CB1-4123-1DE82250E6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5842000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D81D70B-F194-A6C2-4E79-A88CCB74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42000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43779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50/50-titlesubleft-pic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863" y="467226"/>
            <a:ext cx="5438564" cy="11086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0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3" y="3907160"/>
            <a:ext cx="5442639" cy="2185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buNone/>
              <a:defRPr sz="1400" b="0" i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4" y="0"/>
            <a:ext cx="6096001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9220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50/50-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A2DC1C-EE5C-844B-8BC7-9029B2851ABC}"/>
              </a:ext>
            </a:extLst>
          </p:cNvPr>
          <p:cNvCxnSpPr>
            <a:cxnSpLocks/>
          </p:cNvCxnSpPr>
          <p:nvPr/>
        </p:nvCxnSpPr>
        <p:spPr>
          <a:xfrm>
            <a:off x="455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F0D72-1776-5A4D-B133-B2154E189BCB}"/>
              </a:ext>
            </a:extLst>
          </p:cNvPr>
          <p:cNvCxnSpPr>
            <a:cxnSpLocks/>
          </p:cNvCxnSpPr>
          <p:nvPr userDrawn="1"/>
        </p:nvCxnSpPr>
        <p:spPr>
          <a:xfrm>
            <a:off x="455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D46259-E511-9742-8BBA-E0A54E1ABBF9}"/>
              </a:ext>
            </a:extLst>
          </p:cNvPr>
          <p:cNvCxnSpPr>
            <a:cxnSpLocks/>
          </p:cNvCxnSpPr>
          <p:nvPr userDrawn="1"/>
        </p:nvCxnSpPr>
        <p:spPr>
          <a:xfrm>
            <a:off x="6297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0453DB-2668-D74B-86EA-92E3D428C1EE}"/>
              </a:ext>
            </a:extLst>
          </p:cNvPr>
          <p:cNvCxnSpPr>
            <a:cxnSpLocks/>
          </p:cNvCxnSpPr>
          <p:nvPr userDrawn="1"/>
        </p:nvCxnSpPr>
        <p:spPr>
          <a:xfrm>
            <a:off x="6297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55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5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2"/>
          <p:cNvSpPr>
            <a:spLocks noGrp="1"/>
          </p:cNvSpPr>
          <p:nvPr>
            <p:ph sz="quarter" idx="19"/>
          </p:nvPr>
        </p:nvSpPr>
        <p:spPr>
          <a:xfrm>
            <a:off x="6297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97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C619136-5878-26AB-3C1C-8CA2C469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54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F5D884-1B57-C71D-4413-2AEDADB11A86}"/>
              </a:ext>
            </a:extLst>
          </p:cNvPr>
          <p:cNvSpPr/>
          <p:nvPr userDrawn="1"/>
        </p:nvSpPr>
        <p:spPr>
          <a:xfrm>
            <a:off x="10699845" y="6032310"/>
            <a:ext cx="1492155" cy="82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087915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clum50/50-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A2DC1C-EE5C-844B-8BC7-9029B2851ABC}"/>
              </a:ext>
            </a:extLst>
          </p:cNvPr>
          <p:cNvCxnSpPr>
            <a:cxnSpLocks/>
          </p:cNvCxnSpPr>
          <p:nvPr/>
        </p:nvCxnSpPr>
        <p:spPr>
          <a:xfrm>
            <a:off x="455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F0D72-1776-5A4D-B133-B2154E189BCB}"/>
              </a:ext>
            </a:extLst>
          </p:cNvPr>
          <p:cNvCxnSpPr>
            <a:cxnSpLocks/>
          </p:cNvCxnSpPr>
          <p:nvPr userDrawn="1"/>
        </p:nvCxnSpPr>
        <p:spPr>
          <a:xfrm>
            <a:off x="455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D46259-E511-9742-8BBA-E0A54E1ABBF9}"/>
              </a:ext>
            </a:extLst>
          </p:cNvPr>
          <p:cNvCxnSpPr>
            <a:cxnSpLocks/>
          </p:cNvCxnSpPr>
          <p:nvPr userDrawn="1"/>
        </p:nvCxnSpPr>
        <p:spPr>
          <a:xfrm>
            <a:off x="6297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0453DB-2668-D74B-86EA-92E3D428C1EE}"/>
              </a:ext>
            </a:extLst>
          </p:cNvPr>
          <p:cNvCxnSpPr>
            <a:cxnSpLocks/>
          </p:cNvCxnSpPr>
          <p:nvPr userDrawn="1"/>
        </p:nvCxnSpPr>
        <p:spPr>
          <a:xfrm>
            <a:off x="6297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55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5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2"/>
          <p:cNvSpPr>
            <a:spLocks noGrp="1"/>
          </p:cNvSpPr>
          <p:nvPr>
            <p:ph sz="quarter" idx="19"/>
          </p:nvPr>
        </p:nvSpPr>
        <p:spPr>
          <a:xfrm>
            <a:off x="6297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97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C619136-5878-26AB-3C1C-8CA2C469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EE4F50E-58F2-85D4-6B17-07CD1DDF53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3" y="841248"/>
            <a:ext cx="11283696" cy="3108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868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50/50-patt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4886C4-D616-2044-830E-B99D45FCF5E5}"/>
              </a:ext>
            </a:extLst>
          </p:cNvPr>
          <p:cNvSpPr/>
          <p:nvPr/>
        </p:nvSpPr>
        <p:spPr>
          <a:xfrm>
            <a:off x="8547101" y="-4762"/>
            <a:ext cx="3644900" cy="1655762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ACBE33-4E39-234A-A32F-0050F4A9B48C}"/>
              </a:ext>
            </a:extLst>
          </p:cNvPr>
          <p:cNvSpPr/>
          <p:nvPr/>
        </p:nvSpPr>
        <p:spPr>
          <a:xfrm>
            <a:off x="11188295" y="2032000"/>
            <a:ext cx="431800" cy="4318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D23856-FEFE-FC45-80E3-F2CC7FABB7B1}"/>
              </a:ext>
            </a:extLst>
          </p:cNvPr>
          <p:cNvSpPr/>
          <p:nvPr/>
        </p:nvSpPr>
        <p:spPr>
          <a:xfrm>
            <a:off x="11507383" y="1920875"/>
            <a:ext cx="223837" cy="2238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5809A6-CF91-A547-8723-5D2671F818DC}"/>
              </a:ext>
            </a:extLst>
          </p:cNvPr>
          <p:cNvSpPr/>
          <p:nvPr userDrawn="1"/>
        </p:nvSpPr>
        <p:spPr>
          <a:xfrm>
            <a:off x="11188295" y="2032000"/>
            <a:ext cx="431800" cy="4318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F5842B-CD98-524D-97E0-68E01ADACD85}"/>
              </a:ext>
            </a:extLst>
          </p:cNvPr>
          <p:cNvSpPr/>
          <p:nvPr userDrawn="1"/>
        </p:nvSpPr>
        <p:spPr>
          <a:xfrm>
            <a:off x="7505700" y="732472"/>
            <a:ext cx="2430463" cy="3079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281991-A4EB-5A44-90F5-163F009DFCAD}"/>
              </a:ext>
            </a:extLst>
          </p:cNvPr>
          <p:cNvSpPr/>
          <p:nvPr userDrawn="1"/>
        </p:nvSpPr>
        <p:spPr>
          <a:xfrm>
            <a:off x="7364413" y="656272"/>
            <a:ext cx="200025" cy="201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7DA60C-DC2D-7A4E-8EA5-BDF6573707FC}"/>
              </a:ext>
            </a:extLst>
          </p:cNvPr>
          <p:cNvSpPr/>
          <p:nvPr userDrawn="1"/>
        </p:nvSpPr>
        <p:spPr>
          <a:xfrm>
            <a:off x="11507383" y="1920875"/>
            <a:ext cx="223837" cy="2238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80" y="2247900"/>
            <a:ext cx="5444715" cy="36957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lnSpc>
                <a:spcPct val="110000"/>
              </a:lnSpc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42279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670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50/50-gray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232C83-6D5E-9A4D-8DCD-4C78F1059EBD}"/>
              </a:ext>
            </a:extLst>
          </p:cNvPr>
          <p:cNvSpPr/>
          <p:nvPr/>
        </p:nvSpPr>
        <p:spPr>
          <a:xfrm>
            <a:off x="457200" y="1355725"/>
            <a:ext cx="5638800" cy="4575175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08DD550-A0A0-4344-82C2-CCA231C207FA}"/>
              </a:ext>
            </a:extLst>
          </p:cNvPr>
          <p:cNvSpPr>
            <a:spLocks/>
          </p:cNvSpPr>
          <p:nvPr/>
        </p:nvSpPr>
        <p:spPr>
          <a:xfrm>
            <a:off x="6096000" y="1355725"/>
            <a:ext cx="5638800" cy="4575175"/>
          </a:xfrm>
          <a:prstGeom prst="frame">
            <a:avLst>
              <a:gd name="adj1" fmla="val 3337"/>
            </a:avLst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numCol="2" spcCol="182880"/>
          <a:lstStyle/>
          <a:p>
            <a:pPr marL="285730" indent="-285730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/>
            </a:pPr>
            <a:endParaRPr lang="en-US" sz="16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95ACBC4-3218-1341-AC5E-41AA542CC3D5}"/>
              </a:ext>
            </a:extLst>
          </p:cNvPr>
          <p:cNvSpPr>
            <a:spLocks/>
          </p:cNvSpPr>
          <p:nvPr userDrawn="1"/>
        </p:nvSpPr>
        <p:spPr>
          <a:xfrm>
            <a:off x="6096000" y="1355725"/>
            <a:ext cx="5638800" cy="4575175"/>
          </a:xfrm>
          <a:prstGeom prst="frame">
            <a:avLst>
              <a:gd name="adj1" fmla="val 3337"/>
            </a:avLst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numCol="2" spcCol="182880"/>
          <a:lstStyle/>
          <a:p>
            <a:pPr marL="285730" indent="-285730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/>
            </a:pPr>
            <a:endParaRPr lang="en-US" sz="16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2805" y="1672060"/>
            <a:ext cx="4932363" cy="4043363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89415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clum-title-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1333500"/>
            <a:ext cx="3505202" cy="46101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buClrTx/>
              <a:defRPr lang="en-US" smtClean="0"/>
            </a:lvl2pPr>
            <a:lvl3pPr>
              <a:buClrTx/>
              <a:defRPr lang="en-US" smtClean="0"/>
            </a:lvl3pPr>
            <a:lvl4pPr>
              <a:buClrTx/>
              <a:defRPr lang="en-US" smtClean="0"/>
            </a:lvl4pPr>
            <a:lvl5pPr>
              <a:buClrTx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29600" y="1333500"/>
            <a:ext cx="3505203" cy="4610100"/>
          </a:xfrm>
        </p:spPr>
        <p:txBody>
          <a:bodyPr rtlCol="0">
            <a:noAutofit/>
          </a:bodyPr>
          <a:lstStyle>
            <a:lvl1pPr>
              <a:buClrTx/>
              <a:defRPr lang="en-US" smtClean="0"/>
            </a:lvl1pPr>
            <a:lvl2pPr>
              <a:buClrTx/>
              <a:defRPr lang="en-US" smtClean="0"/>
            </a:lvl2pPr>
            <a:lvl3pPr>
              <a:buClrTx/>
              <a:defRPr lang="en-US" smtClean="0"/>
            </a:lvl3pPr>
            <a:lvl4pPr>
              <a:buClrTx/>
              <a:defRPr lang="en-US" smtClean="0"/>
            </a:lvl4pPr>
            <a:lvl5pPr>
              <a:buClrTx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/>
          </p:nvPr>
        </p:nvSpPr>
        <p:spPr>
          <a:xfrm>
            <a:off x="4343402" y="1333500"/>
            <a:ext cx="3505203" cy="46101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buClrTx/>
              <a:defRPr lang="en-US" smtClean="0"/>
            </a:lvl2pPr>
            <a:lvl3pPr>
              <a:buClrTx/>
              <a:defRPr lang="en-US" smtClean="0"/>
            </a:lvl3pPr>
            <a:lvl4pPr>
              <a:buClrTx/>
              <a:defRPr lang="en-US" smtClean="0"/>
            </a:lvl4pPr>
            <a:lvl5pPr>
              <a:buClrTx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4243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title-sub-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5612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55612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3" y="841248"/>
            <a:ext cx="11283696" cy="3108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5612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343400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43400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343400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8229600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29600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8229600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05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title-sub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3F1E93-84CC-D048-AC0F-C20A4B0599EE}"/>
              </a:ext>
            </a:extLst>
          </p:cNvPr>
          <p:cNvCxnSpPr/>
          <p:nvPr/>
        </p:nvCxnSpPr>
        <p:spPr>
          <a:xfrm>
            <a:off x="457200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EF18FE-DA5A-2C48-ACBB-1DB8D1712C48}"/>
              </a:ext>
            </a:extLst>
          </p:cNvPr>
          <p:cNvCxnSpPr>
            <a:cxnSpLocks/>
          </p:cNvCxnSpPr>
          <p:nvPr/>
        </p:nvCxnSpPr>
        <p:spPr>
          <a:xfrm>
            <a:off x="8228013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A2C0A6-BADC-754B-BAD3-A7078B4C7701}"/>
              </a:ext>
            </a:extLst>
          </p:cNvPr>
          <p:cNvCxnSpPr/>
          <p:nvPr/>
        </p:nvCxnSpPr>
        <p:spPr>
          <a:xfrm>
            <a:off x="4381500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1F2337-2768-F94F-B016-96303CE0C359}"/>
              </a:ext>
            </a:extLst>
          </p:cNvPr>
          <p:cNvCxnSpPr/>
          <p:nvPr userDrawn="1"/>
        </p:nvCxnSpPr>
        <p:spPr>
          <a:xfrm>
            <a:off x="457200" y="1697038"/>
            <a:ext cx="35115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B00A02-E660-DB42-8680-EFCEDFE75082}"/>
              </a:ext>
            </a:extLst>
          </p:cNvPr>
          <p:cNvCxnSpPr>
            <a:cxnSpLocks/>
          </p:cNvCxnSpPr>
          <p:nvPr userDrawn="1"/>
        </p:nvCxnSpPr>
        <p:spPr>
          <a:xfrm>
            <a:off x="8228013" y="1697038"/>
            <a:ext cx="35131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1BB7C9-7E4F-1349-9771-27A33E35185B}"/>
              </a:ext>
            </a:extLst>
          </p:cNvPr>
          <p:cNvCxnSpPr/>
          <p:nvPr userDrawn="1"/>
        </p:nvCxnSpPr>
        <p:spPr>
          <a:xfrm>
            <a:off x="4343400" y="1697038"/>
            <a:ext cx="35115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2565888"/>
            <a:ext cx="3505199" cy="386243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845213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4343400" y="1854921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8238744" y="1845213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Content Placeholder 10"/>
          <p:cNvSpPr>
            <a:spLocks noGrp="1"/>
          </p:cNvSpPr>
          <p:nvPr>
            <p:ph sz="quarter" idx="32"/>
          </p:nvPr>
        </p:nvSpPr>
        <p:spPr>
          <a:xfrm>
            <a:off x="4343401" y="2565888"/>
            <a:ext cx="3505199" cy="386243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10"/>
          <p:cNvSpPr>
            <a:spLocks noGrp="1"/>
          </p:cNvSpPr>
          <p:nvPr>
            <p:ph sz="quarter" idx="34"/>
          </p:nvPr>
        </p:nvSpPr>
        <p:spPr>
          <a:xfrm>
            <a:off x="8238744" y="2565888"/>
            <a:ext cx="3502152" cy="386243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55613" y="3077546"/>
            <a:ext cx="3505199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4343401" y="3077546"/>
            <a:ext cx="3505199" cy="2866053"/>
          </a:xfrm>
        </p:spPr>
        <p:txBody>
          <a:bodyPr>
            <a:normAutofit/>
          </a:bodyPr>
          <a:lstStyle>
            <a:lvl2pPr marL="192024" indent="-192024"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238744" y="3077546"/>
            <a:ext cx="3505199" cy="2866053"/>
          </a:xfrm>
        </p:spPr>
        <p:txBody>
          <a:bodyPr>
            <a:normAutofit/>
          </a:bodyPr>
          <a:lstStyle>
            <a:lvl2pPr marL="192024" indent="-192024"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7166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-title-sub-2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B4171B-5620-5848-895E-F8E95DDA1569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2C7DCD-CA40-7D46-9D8F-D4F1B8D9083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C3A9F2-E880-264D-8EAE-8D9FBAE927F5}"/>
              </a:ext>
            </a:extLst>
          </p:cNvPr>
          <p:cNvCxnSpPr>
            <a:cxnSpLocks/>
          </p:cNvCxnSpPr>
          <p:nvPr userDrawn="1"/>
        </p:nvCxnSpPr>
        <p:spPr>
          <a:xfrm>
            <a:off x="4343400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AAC185-9423-1245-9BCE-1E0163ED3A8B}"/>
              </a:ext>
            </a:extLst>
          </p:cNvPr>
          <p:cNvCxnSpPr>
            <a:cxnSpLocks/>
          </p:cNvCxnSpPr>
          <p:nvPr userDrawn="1"/>
        </p:nvCxnSpPr>
        <p:spPr>
          <a:xfrm>
            <a:off x="4343400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0FD154-7C7F-9641-9FA8-6D5FCABA73B5}"/>
              </a:ext>
            </a:extLst>
          </p:cNvPr>
          <p:cNvCxnSpPr>
            <a:cxnSpLocks/>
          </p:cNvCxnSpPr>
          <p:nvPr userDrawn="1"/>
        </p:nvCxnSpPr>
        <p:spPr>
          <a:xfrm>
            <a:off x="8237538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47A1FD-3565-954F-84F4-5341FAB69359}"/>
              </a:ext>
            </a:extLst>
          </p:cNvPr>
          <p:cNvCxnSpPr>
            <a:cxnSpLocks/>
          </p:cNvCxnSpPr>
          <p:nvPr userDrawn="1"/>
        </p:nvCxnSpPr>
        <p:spPr>
          <a:xfrm>
            <a:off x="8237538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57201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10"/>
          <p:cNvSpPr>
            <a:spLocks noGrp="1"/>
          </p:cNvSpPr>
          <p:nvPr>
            <p:ph sz="quarter" idx="38"/>
          </p:nvPr>
        </p:nvSpPr>
        <p:spPr>
          <a:xfrm>
            <a:off x="457201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57201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10"/>
          <p:cNvSpPr>
            <a:spLocks noGrp="1"/>
          </p:cNvSpPr>
          <p:nvPr>
            <p:ph sz="quarter" idx="40"/>
          </p:nvPr>
        </p:nvSpPr>
        <p:spPr>
          <a:xfrm>
            <a:off x="43434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343401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10"/>
          <p:cNvSpPr>
            <a:spLocks noGrp="1"/>
          </p:cNvSpPr>
          <p:nvPr>
            <p:ph sz="quarter" idx="42"/>
          </p:nvPr>
        </p:nvSpPr>
        <p:spPr>
          <a:xfrm>
            <a:off x="4343401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343401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10"/>
          <p:cNvSpPr>
            <a:spLocks noGrp="1"/>
          </p:cNvSpPr>
          <p:nvPr>
            <p:ph sz="quarter" idx="44"/>
          </p:nvPr>
        </p:nvSpPr>
        <p:spPr>
          <a:xfrm>
            <a:off x="8238068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8238068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10"/>
          <p:cNvSpPr>
            <a:spLocks noGrp="1"/>
          </p:cNvSpPr>
          <p:nvPr>
            <p:ph sz="quarter" idx="46"/>
          </p:nvPr>
        </p:nvSpPr>
        <p:spPr>
          <a:xfrm>
            <a:off x="8238068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8238068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9374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-title-2rows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E24A45-BB60-9E4E-86C0-9E0E60927A98}"/>
              </a:ext>
            </a:extLst>
          </p:cNvPr>
          <p:cNvCxnSpPr>
            <a:cxnSpLocks/>
          </p:cNvCxnSpPr>
          <p:nvPr/>
        </p:nvCxnSpPr>
        <p:spPr>
          <a:xfrm>
            <a:off x="4572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9F7777-C676-064A-B87E-D1DDE0AB7077}"/>
              </a:ext>
            </a:extLst>
          </p:cNvPr>
          <p:cNvCxnSpPr>
            <a:cxnSpLocks/>
          </p:cNvCxnSpPr>
          <p:nvPr userDrawn="1"/>
        </p:nvCxnSpPr>
        <p:spPr>
          <a:xfrm>
            <a:off x="43434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639BDF-D9BF-0246-8F94-93CD782F568D}"/>
              </a:ext>
            </a:extLst>
          </p:cNvPr>
          <p:cNvCxnSpPr>
            <a:cxnSpLocks/>
          </p:cNvCxnSpPr>
          <p:nvPr userDrawn="1"/>
        </p:nvCxnSpPr>
        <p:spPr>
          <a:xfrm>
            <a:off x="82296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CA6DBA-01E2-7240-A30B-C33E8CCB18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43F1AB-BE1A-744F-96ED-3DEEF0213C27}"/>
              </a:ext>
            </a:extLst>
          </p:cNvPr>
          <p:cNvCxnSpPr>
            <a:cxnSpLocks/>
          </p:cNvCxnSpPr>
          <p:nvPr userDrawn="1"/>
        </p:nvCxnSpPr>
        <p:spPr>
          <a:xfrm>
            <a:off x="43434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D0DA0-FD92-ED4A-A5F9-A4BA37694230}"/>
              </a:ext>
            </a:extLst>
          </p:cNvPr>
          <p:cNvCxnSpPr>
            <a:cxnSpLocks/>
          </p:cNvCxnSpPr>
          <p:nvPr userDrawn="1"/>
        </p:nvCxnSpPr>
        <p:spPr>
          <a:xfrm>
            <a:off x="82296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269039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572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Content Placeholder 10"/>
          <p:cNvSpPr>
            <a:spLocks noGrp="1"/>
          </p:cNvSpPr>
          <p:nvPr>
            <p:ph sz="quarter" idx="38"/>
          </p:nvPr>
        </p:nvSpPr>
        <p:spPr>
          <a:xfrm>
            <a:off x="43434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4354723" y="1269039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3434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10"/>
          <p:cNvSpPr>
            <a:spLocks noGrp="1"/>
          </p:cNvSpPr>
          <p:nvPr>
            <p:ph sz="quarter" idx="41"/>
          </p:nvPr>
        </p:nvSpPr>
        <p:spPr>
          <a:xfrm>
            <a:off x="82296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8240923" y="1269039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82296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Content Placeholder 10"/>
          <p:cNvSpPr>
            <a:spLocks noGrp="1"/>
          </p:cNvSpPr>
          <p:nvPr>
            <p:ph sz="quarter" idx="44"/>
          </p:nvPr>
        </p:nvSpPr>
        <p:spPr>
          <a:xfrm>
            <a:off x="4572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Picture Placeholder 4"/>
          <p:cNvSpPr>
            <a:spLocks noGrp="1"/>
          </p:cNvSpPr>
          <p:nvPr>
            <p:ph type="pic" sz="quarter" idx="45"/>
          </p:nvPr>
        </p:nvSpPr>
        <p:spPr>
          <a:xfrm>
            <a:off x="468523" y="4038825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4572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Content Placeholder 10"/>
          <p:cNvSpPr>
            <a:spLocks noGrp="1"/>
          </p:cNvSpPr>
          <p:nvPr>
            <p:ph sz="quarter" idx="47"/>
          </p:nvPr>
        </p:nvSpPr>
        <p:spPr>
          <a:xfrm>
            <a:off x="43434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4354723" y="4038825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43434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Content Placeholder 10"/>
          <p:cNvSpPr>
            <a:spLocks noGrp="1"/>
          </p:cNvSpPr>
          <p:nvPr>
            <p:ph sz="quarter" idx="50"/>
          </p:nvPr>
        </p:nvSpPr>
        <p:spPr>
          <a:xfrm>
            <a:off x="82296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8240923" y="4038825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82296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1709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clum-title-lilbluebo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D90545-DCDF-904A-9AC1-D7E8EA587286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04825" y="2071688"/>
            <a:ext cx="0" cy="3657600"/>
          </a:xfrm>
          <a:prstGeom prst="line">
            <a:avLst/>
          </a:prstGeom>
          <a:ln w="12700">
            <a:noFil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E8C29B-9723-964F-AB98-66D83FC0D46E}"/>
              </a:ext>
            </a:extLst>
          </p:cNvPr>
          <p:cNvCxnSpPr>
            <a:cxnSpLocks/>
          </p:cNvCxnSpPr>
          <p:nvPr/>
        </p:nvCxnSpPr>
        <p:spPr>
          <a:xfrm flipV="1">
            <a:off x="506413" y="2071688"/>
            <a:ext cx="0" cy="3811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6A109-D3AB-E14A-8E5F-62D7598ADDFE}"/>
              </a:ext>
            </a:extLst>
          </p:cNvPr>
          <p:cNvSpPr>
            <a:spLocks noChangeAspect="1"/>
          </p:cNvSpPr>
          <p:nvPr userDrawn="1"/>
        </p:nvSpPr>
        <p:spPr>
          <a:xfrm>
            <a:off x="390525" y="1843088"/>
            <a:ext cx="228600" cy="228600"/>
          </a:xfrm>
          <a:prstGeom prst="rect">
            <a:avLst/>
          </a:prstGeom>
          <a:noFill/>
          <a:ln w="38100">
            <a:solidFill>
              <a:srgbClr val="70C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8C3504-D5AC-6743-9877-9B42020ACCC3}"/>
              </a:ext>
            </a:extLst>
          </p:cNvPr>
          <p:cNvSpPr>
            <a:spLocks noChangeAspect="1"/>
          </p:cNvSpPr>
          <p:nvPr/>
        </p:nvSpPr>
        <p:spPr>
          <a:xfrm>
            <a:off x="8177213" y="1843088"/>
            <a:ext cx="228600" cy="228600"/>
          </a:xfrm>
          <a:prstGeom prst="rect">
            <a:avLst/>
          </a:prstGeom>
          <a:noFill/>
          <a:ln w="38100">
            <a:solidFill>
              <a:srgbClr val="70C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D478BB-45F3-434B-8933-FA5E894454E0}"/>
              </a:ext>
            </a:extLst>
          </p:cNvPr>
          <p:cNvSpPr>
            <a:spLocks noChangeAspect="1"/>
          </p:cNvSpPr>
          <p:nvPr/>
        </p:nvSpPr>
        <p:spPr>
          <a:xfrm>
            <a:off x="4291013" y="1843088"/>
            <a:ext cx="228600" cy="228600"/>
          </a:xfrm>
          <a:prstGeom prst="rect">
            <a:avLst/>
          </a:prstGeom>
          <a:noFill/>
          <a:ln w="38100">
            <a:solidFill>
              <a:srgbClr val="70C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19C35D-69AE-0D48-A350-E906C9447927}"/>
              </a:ext>
            </a:extLst>
          </p:cNvPr>
          <p:cNvSpPr/>
          <p:nvPr userDrawn="1"/>
        </p:nvSpPr>
        <p:spPr>
          <a:xfrm>
            <a:off x="495300" y="3809394"/>
            <a:ext cx="3405188" cy="2073881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B6499A-18AB-1540-82ED-F57928850238}"/>
              </a:ext>
            </a:extLst>
          </p:cNvPr>
          <p:cNvCxnSpPr>
            <a:cxnSpLocks/>
            <a:stCxn id="28" idx="2"/>
          </p:cNvCxnSpPr>
          <p:nvPr userDrawn="1"/>
        </p:nvCxnSpPr>
        <p:spPr>
          <a:xfrm>
            <a:off x="504825" y="2071688"/>
            <a:ext cx="0" cy="3657600"/>
          </a:xfrm>
          <a:prstGeom prst="line">
            <a:avLst/>
          </a:prstGeom>
          <a:ln w="12700">
            <a:noFil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6AD6C02-93E7-A34C-9586-7C125191A6EB}"/>
              </a:ext>
            </a:extLst>
          </p:cNvPr>
          <p:cNvSpPr/>
          <p:nvPr userDrawn="1"/>
        </p:nvSpPr>
        <p:spPr>
          <a:xfrm>
            <a:off x="4403725" y="3809394"/>
            <a:ext cx="3406775" cy="2073881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3ADD55-3558-9D44-82C8-57BC99A7C542}"/>
              </a:ext>
            </a:extLst>
          </p:cNvPr>
          <p:cNvSpPr/>
          <p:nvPr userDrawn="1"/>
        </p:nvSpPr>
        <p:spPr>
          <a:xfrm>
            <a:off x="8291513" y="3809394"/>
            <a:ext cx="3429000" cy="2073881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31A686-3D52-6848-9D37-62BEB55DE9C7}"/>
              </a:ext>
            </a:extLst>
          </p:cNvPr>
          <p:cNvCxnSpPr>
            <a:cxnSpLocks/>
          </p:cNvCxnSpPr>
          <p:nvPr userDrawn="1"/>
        </p:nvCxnSpPr>
        <p:spPr>
          <a:xfrm flipV="1">
            <a:off x="506413" y="2071688"/>
            <a:ext cx="0" cy="3811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05687" y="2572068"/>
            <a:ext cx="2968560" cy="2264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1400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705693" y="2889850"/>
            <a:ext cx="2968559" cy="73866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Pct val="115000"/>
              <a:buNone/>
              <a:defRPr lang="en-US" sz="24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05691" y="4064000"/>
            <a:ext cx="2967788" cy="1543586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lang="en-US" sz="1400" smtClean="0"/>
            </a:lvl1pPr>
            <a:lvl2pPr>
              <a:defRPr lang="en-US" smtClean="0">
                <a:latin typeface="+mn-lt"/>
                <a:cs typeface="Suisse Int'l Light Italic" panose="020B0304000000000000" pitchFamily="34" charset="-78"/>
              </a:defRPr>
            </a:lvl2pPr>
            <a:lvl3pPr>
              <a:defRPr lang="en-US" smtClean="0">
                <a:latin typeface="+mn-lt"/>
                <a:cs typeface="Suisse Int'l Light Italic" panose="020B0304000000000000" pitchFamily="34" charset="-78"/>
              </a:defRPr>
            </a:lvl3pPr>
            <a:lvl4pPr>
              <a:defRPr lang="en-US" smtClean="0">
                <a:latin typeface="+mn-lt"/>
                <a:cs typeface="Suisse Int'l Light Italic" panose="020B0304000000000000" pitchFamily="34" charset="-78"/>
              </a:defRPr>
            </a:lvl4pPr>
            <a:lvl5pPr>
              <a:defRPr lang="en-US">
                <a:latin typeface="+mn-lt"/>
                <a:cs typeface="Suisse Int'l Light Italic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631553" y="2572068"/>
            <a:ext cx="2968560" cy="2264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1400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4631556" y="2889850"/>
            <a:ext cx="2968559" cy="73866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Pct val="115000"/>
              <a:buNone/>
              <a:defRPr lang="en-US" sz="24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631555" y="4064000"/>
            <a:ext cx="2967788" cy="1543586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lang="en-US" sz="1400" smtClean="0"/>
            </a:lvl1pPr>
            <a:lvl2pPr>
              <a:defRPr lang="en-US" smtClean="0">
                <a:latin typeface="+mn-lt"/>
                <a:cs typeface="Suisse Int'l Light Italic" panose="020B0304000000000000" pitchFamily="34" charset="-78"/>
              </a:defRPr>
            </a:lvl2pPr>
            <a:lvl3pPr>
              <a:defRPr lang="en-US" smtClean="0">
                <a:latin typeface="+mn-lt"/>
                <a:cs typeface="Suisse Int'l Light Italic" panose="020B0304000000000000" pitchFamily="34" charset="-78"/>
              </a:defRPr>
            </a:lvl3pPr>
            <a:lvl4pPr>
              <a:defRPr lang="en-US" smtClean="0">
                <a:latin typeface="+mn-lt"/>
                <a:cs typeface="Suisse Int'l Light Italic" panose="020B0304000000000000" pitchFamily="34" charset="-78"/>
              </a:defRPr>
            </a:lvl4pPr>
            <a:lvl5pPr>
              <a:defRPr lang="en-US">
                <a:latin typeface="+mn-lt"/>
                <a:cs typeface="Suisse Int'l Light Italic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517751" y="2572068"/>
            <a:ext cx="2968560" cy="2264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en-US" sz="1400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8517757" y="2889850"/>
            <a:ext cx="2968559" cy="73866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Pct val="115000"/>
              <a:buNone/>
              <a:defRPr lang="en-US" sz="24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8517755" y="4064000"/>
            <a:ext cx="2967788" cy="1543586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lang="en-US" sz="1400" smtClean="0"/>
            </a:lvl1pPr>
            <a:lvl2pPr>
              <a:defRPr lang="en-US" smtClean="0">
                <a:latin typeface="+mn-lt"/>
                <a:cs typeface="Suisse Int'l Light Italic" panose="020B0304000000000000" pitchFamily="34" charset="-78"/>
              </a:defRPr>
            </a:lvl2pPr>
            <a:lvl3pPr>
              <a:defRPr lang="en-US" smtClean="0">
                <a:latin typeface="+mn-lt"/>
                <a:cs typeface="Suisse Int'l Light Italic" panose="020B0304000000000000" pitchFamily="34" charset="-78"/>
              </a:defRPr>
            </a:lvl3pPr>
            <a:lvl4pPr>
              <a:defRPr lang="en-US" smtClean="0">
                <a:latin typeface="+mn-lt"/>
                <a:cs typeface="Suisse Int'l Light Italic" panose="020B0304000000000000" pitchFamily="34" charset="-78"/>
              </a:defRPr>
            </a:lvl4pPr>
            <a:lvl5pPr>
              <a:defRPr lang="en-US">
                <a:latin typeface="+mn-lt"/>
                <a:cs typeface="Suisse Int'l Light Italic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FE0374-3E19-7410-0CEB-C09B6AD0BC30}"/>
              </a:ext>
            </a:extLst>
          </p:cNvPr>
          <p:cNvCxnSpPr>
            <a:cxnSpLocks/>
          </p:cNvCxnSpPr>
          <p:nvPr userDrawn="1"/>
        </p:nvCxnSpPr>
        <p:spPr>
          <a:xfrm flipV="1">
            <a:off x="4389438" y="2071688"/>
            <a:ext cx="0" cy="3811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3E066D-87E6-DD5B-CFCA-5042D7AE68A6}"/>
              </a:ext>
            </a:extLst>
          </p:cNvPr>
          <p:cNvCxnSpPr>
            <a:cxnSpLocks/>
          </p:cNvCxnSpPr>
          <p:nvPr userDrawn="1"/>
        </p:nvCxnSpPr>
        <p:spPr>
          <a:xfrm flipV="1">
            <a:off x="8291513" y="2071688"/>
            <a:ext cx="0" cy="3811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15ACEE-55AA-6202-4752-B54E1EE88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981A681-05F9-5EDC-DFCB-2291D51F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7248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blkleft-boxes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49FAAF-306F-BA40-B87F-AA4E5C01D96F}"/>
              </a:ext>
            </a:extLst>
          </p:cNvPr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CB0B98-5C21-0C4E-B6E4-AEA7F6C92969}"/>
              </a:ext>
            </a:extLst>
          </p:cNvPr>
          <p:cNvSpPr/>
          <p:nvPr/>
        </p:nvSpPr>
        <p:spPr>
          <a:xfrm>
            <a:off x="3962400" y="447675"/>
            <a:ext cx="3787775" cy="26622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327822-44CE-4045-B6E1-E9CF4B487654}"/>
              </a:ext>
            </a:extLst>
          </p:cNvPr>
          <p:cNvSpPr>
            <a:spLocks noChangeAspect="1"/>
          </p:cNvSpPr>
          <p:nvPr userDrawn="1"/>
        </p:nvSpPr>
        <p:spPr>
          <a:xfrm>
            <a:off x="7407275" y="649288"/>
            <a:ext cx="203200" cy="203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990B2D-4F4C-5947-8963-B52FA5257413}"/>
              </a:ext>
            </a:extLst>
          </p:cNvPr>
          <p:cNvSpPr/>
          <p:nvPr userDrawn="1"/>
        </p:nvSpPr>
        <p:spPr>
          <a:xfrm>
            <a:off x="3962400" y="447675"/>
            <a:ext cx="3787775" cy="26622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610281-A5BE-CC4A-9BB4-B56189C4B5F8}"/>
              </a:ext>
            </a:extLst>
          </p:cNvPr>
          <p:cNvSpPr/>
          <p:nvPr userDrawn="1"/>
        </p:nvSpPr>
        <p:spPr>
          <a:xfrm>
            <a:off x="7950200" y="447675"/>
            <a:ext cx="3787775" cy="26622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779381-20E5-024B-BFBF-00B8954B483D}"/>
              </a:ext>
            </a:extLst>
          </p:cNvPr>
          <p:cNvSpPr>
            <a:spLocks noChangeAspect="1"/>
          </p:cNvSpPr>
          <p:nvPr userDrawn="1"/>
        </p:nvSpPr>
        <p:spPr>
          <a:xfrm>
            <a:off x="11395075" y="649288"/>
            <a:ext cx="203200" cy="203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20E91F-0E23-0C4E-9DAC-D5E5EA82AF7B}"/>
              </a:ext>
            </a:extLst>
          </p:cNvPr>
          <p:cNvSpPr/>
          <p:nvPr userDrawn="1"/>
        </p:nvSpPr>
        <p:spPr>
          <a:xfrm>
            <a:off x="7950200" y="447675"/>
            <a:ext cx="3787775" cy="26622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E659A8-470E-D04E-900F-92FE1862084B}"/>
              </a:ext>
            </a:extLst>
          </p:cNvPr>
          <p:cNvSpPr/>
          <p:nvPr userDrawn="1"/>
        </p:nvSpPr>
        <p:spPr>
          <a:xfrm>
            <a:off x="3962400" y="3284538"/>
            <a:ext cx="3787775" cy="26622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CD2D60-F7B9-2243-B5C1-7D1A6FAF398C}"/>
              </a:ext>
            </a:extLst>
          </p:cNvPr>
          <p:cNvSpPr>
            <a:spLocks noChangeAspect="1"/>
          </p:cNvSpPr>
          <p:nvPr userDrawn="1"/>
        </p:nvSpPr>
        <p:spPr>
          <a:xfrm>
            <a:off x="7407275" y="3486150"/>
            <a:ext cx="203200" cy="203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8E20B4-1AB9-D445-88E2-222BBFF2458F}"/>
              </a:ext>
            </a:extLst>
          </p:cNvPr>
          <p:cNvSpPr/>
          <p:nvPr userDrawn="1"/>
        </p:nvSpPr>
        <p:spPr>
          <a:xfrm>
            <a:off x="3962400" y="3284538"/>
            <a:ext cx="3787775" cy="26622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23ACC6-DB13-CB46-9556-0FF19A7EC522}"/>
              </a:ext>
            </a:extLst>
          </p:cNvPr>
          <p:cNvSpPr/>
          <p:nvPr userDrawn="1"/>
        </p:nvSpPr>
        <p:spPr>
          <a:xfrm>
            <a:off x="7950200" y="3284538"/>
            <a:ext cx="3787775" cy="26622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F1C7F3-9D15-0842-80C8-F63FA867185C}"/>
              </a:ext>
            </a:extLst>
          </p:cNvPr>
          <p:cNvSpPr>
            <a:spLocks noChangeAspect="1"/>
          </p:cNvSpPr>
          <p:nvPr userDrawn="1"/>
        </p:nvSpPr>
        <p:spPr>
          <a:xfrm>
            <a:off x="11395075" y="3486150"/>
            <a:ext cx="203200" cy="203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97811D-F406-724C-B6E1-047DDEC80E8B}"/>
              </a:ext>
            </a:extLst>
          </p:cNvPr>
          <p:cNvSpPr/>
          <p:nvPr userDrawn="1"/>
        </p:nvSpPr>
        <p:spPr>
          <a:xfrm>
            <a:off x="7950200" y="3284538"/>
            <a:ext cx="3787775" cy="26622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4198966" y="1009874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3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7201" y="461262"/>
            <a:ext cx="2593075" cy="2060873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i="0" kern="1200" dirty="0" smtClean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57203" y="2806700"/>
            <a:ext cx="2592388" cy="25923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1" y="5651331"/>
            <a:ext cx="2593075" cy="436205"/>
          </a:xfrm>
        </p:spPr>
        <p:txBody>
          <a:bodyPr>
            <a:normAutofit/>
          </a:bodyPr>
          <a:lstStyle>
            <a:lvl1pPr marL="0" indent="0"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+mn-lt"/>
                <a:ea typeface="+mn-ea"/>
                <a:cs typeface="Suisse Int'l Medium Italic" panose="020B0504000000000000" pitchFamily="34" charset="-78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57201" y="6147848"/>
            <a:ext cx="2593075" cy="22349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Suisse Int'l Medium Italic" panose="020B0504000000000000" pitchFamily="34" charset="-78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192675" y="685403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6"/>
          <p:cNvSpPr>
            <a:spLocks noGrp="1"/>
          </p:cNvSpPr>
          <p:nvPr>
            <p:ph sz="quarter" idx="23"/>
          </p:nvPr>
        </p:nvSpPr>
        <p:spPr>
          <a:xfrm>
            <a:off x="8186766" y="1009874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8180475" y="685403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6"/>
          <p:cNvSpPr>
            <a:spLocks noGrp="1"/>
          </p:cNvSpPr>
          <p:nvPr>
            <p:ph sz="quarter" idx="25"/>
          </p:nvPr>
        </p:nvSpPr>
        <p:spPr>
          <a:xfrm>
            <a:off x="4198966" y="3846208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4192675" y="3521737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6"/>
          <p:cNvSpPr>
            <a:spLocks noGrp="1"/>
          </p:cNvSpPr>
          <p:nvPr>
            <p:ph sz="quarter" idx="27"/>
          </p:nvPr>
        </p:nvSpPr>
        <p:spPr>
          <a:xfrm>
            <a:off x="8186766" y="3846208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180475" y="3521737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26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199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555625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blkleft-conten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E0BD86-21ED-DE44-8C6F-46241143E521}"/>
              </a:ext>
            </a:extLst>
          </p:cNvPr>
          <p:cNvCxnSpPr>
            <a:cxnSpLocks/>
          </p:cNvCxnSpPr>
          <p:nvPr/>
        </p:nvCxnSpPr>
        <p:spPr>
          <a:xfrm flipV="1">
            <a:off x="4343400" y="1330325"/>
            <a:ext cx="73914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F41123-F31E-5540-A76B-6FDB9EBC12A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43400" y="1330325"/>
            <a:ext cx="73914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330910"/>
            <a:ext cx="3505200" cy="4612690"/>
          </a:xfrm>
          <a:solidFill>
            <a:schemeClr val="tx1"/>
          </a:solidFill>
        </p:spPr>
        <p:txBody>
          <a:bodyPr lIns="457200" tIns="457200" rIns="457200" bIns="228600"/>
          <a:lstStyle>
            <a:lvl1pPr>
              <a:defRPr lang="en-US" sz="18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43400" y="1816216"/>
            <a:ext cx="3505200" cy="276999"/>
          </a:xfrm>
        </p:spPr>
        <p:txBody>
          <a:bodyPr>
            <a:spAutoFit/>
          </a:bodyPr>
          <a:lstStyle>
            <a:lvl1pPr>
              <a:defRPr lang="en-US" sz="1800" b="1" i="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 dirty="0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52173" y="3719246"/>
            <a:ext cx="3500437" cy="2224354"/>
          </a:xfrm>
        </p:spPr>
        <p:txBody>
          <a:bodyPr/>
          <a:lstStyle>
            <a:lvl1pPr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52173" y="2433639"/>
            <a:ext cx="3500437" cy="980121"/>
          </a:xfrm>
        </p:spPr>
        <p:txBody>
          <a:bodyPr>
            <a:normAutofit/>
          </a:bodyPr>
          <a:lstStyle>
            <a:lvl1pPr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 sz="1400"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227032" y="1816216"/>
            <a:ext cx="3505200" cy="276999"/>
          </a:xfrm>
        </p:spPr>
        <p:txBody>
          <a:bodyPr>
            <a:spAutoFit/>
          </a:bodyPr>
          <a:lstStyle>
            <a:lvl1pPr>
              <a:defRPr lang="en-US" sz="1800" b="1" i="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 dirty="0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235805" y="3719246"/>
            <a:ext cx="3500437" cy="2224354"/>
          </a:xfrm>
        </p:spPr>
        <p:txBody>
          <a:bodyPr/>
          <a:lstStyle>
            <a:lvl1pPr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35805" y="2433639"/>
            <a:ext cx="3500437" cy="980121"/>
          </a:xfrm>
        </p:spPr>
        <p:txBody>
          <a:bodyPr>
            <a:normAutofit/>
          </a:bodyPr>
          <a:lstStyle>
            <a:lvl1pPr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 sz="1400"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908AB663-3345-1FEE-AD9C-553E05B4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994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blubox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FAC36E-AB63-A64B-B63C-665D9A47793E}"/>
              </a:ext>
            </a:extLst>
          </p:cNvPr>
          <p:cNvSpPr>
            <a:spLocks noChangeAspect="1"/>
          </p:cNvSpPr>
          <p:nvPr/>
        </p:nvSpPr>
        <p:spPr>
          <a:xfrm>
            <a:off x="3808413" y="1533525"/>
            <a:ext cx="182562" cy="1841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DF95A4-D2C8-8146-874C-22F9F5A243D0}"/>
              </a:ext>
            </a:extLst>
          </p:cNvPr>
          <p:cNvSpPr/>
          <p:nvPr/>
        </p:nvSpPr>
        <p:spPr>
          <a:xfrm>
            <a:off x="6661150" y="1533525"/>
            <a:ext cx="188913" cy="1841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5492F5-3AB2-214E-88BE-BAFE17EEC23A}"/>
              </a:ext>
            </a:extLst>
          </p:cNvPr>
          <p:cNvSpPr/>
          <p:nvPr/>
        </p:nvSpPr>
        <p:spPr>
          <a:xfrm>
            <a:off x="9482138" y="1533525"/>
            <a:ext cx="182562" cy="1841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68FD8C-2A7A-764F-BBCF-DE72025A61D3}"/>
              </a:ext>
            </a:extLst>
          </p:cNvPr>
          <p:cNvCxnSpPr>
            <a:cxnSpLocks/>
          </p:cNvCxnSpPr>
          <p:nvPr userDrawn="1"/>
        </p:nvCxnSpPr>
        <p:spPr>
          <a:xfrm>
            <a:off x="6351588" y="1533525"/>
            <a:ext cx="0" cy="4343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02099F-FEB7-7E4E-BBD4-FFC84B96A8D7}"/>
              </a:ext>
            </a:extLst>
          </p:cNvPr>
          <p:cNvCxnSpPr>
            <a:cxnSpLocks/>
          </p:cNvCxnSpPr>
          <p:nvPr userDrawn="1"/>
        </p:nvCxnSpPr>
        <p:spPr>
          <a:xfrm>
            <a:off x="9186863" y="1533525"/>
            <a:ext cx="0" cy="4343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E38F84F-05D1-4544-A385-10162ACD9996}"/>
              </a:ext>
            </a:extLst>
          </p:cNvPr>
          <p:cNvSpPr/>
          <p:nvPr userDrawn="1"/>
        </p:nvSpPr>
        <p:spPr>
          <a:xfrm>
            <a:off x="490540" y="1560513"/>
            <a:ext cx="3008312" cy="43434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808503" y="2173475"/>
            <a:ext cx="2254619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660991" y="2173475"/>
            <a:ext cx="2238465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9482419" y="2173475"/>
            <a:ext cx="2247899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808503" y="2784518"/>
            <a:ext cx="2254619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6644835" y="2784518"/>
            <a:ext cx="2258568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9475703" y="2784518"/>
            <a:ext cx="2259098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755839" y="1827113"/>
            <a:ext cx="2471456" cy="725489"/>
          </a:xfrm>
        </p:spPr>
        <p:txBody>
          <a:bodyPr anchor="b">
            <a:normAutofit/>
          </a:bodyPr>
          <a:lstStyle>
            <a:lvl1pPr marL="0" indent="0">
              <a:lnSpc>
                <a:spcPct val="93000"/>
              </a:lnSpc>
              <a:buNone/>
              <a:defRPr lang="en-US" sz="20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755839" y="2784518"/>
            <a:ext cx="2471456" cy="2886932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35428-B2F4-87EB-BE5C-292FF13353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D716EE-64B9-4A7F-46BA-F426C614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2404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bluboxleft-n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4F7A7F-5BBE-4A46-83FB-AD7458C3F367}"/>
              </a:ext>
            </a:extLst>
          </p:cNvPr>
          <p:cNvSpPr/>
          <p:nvPr/>
        </p:nvSpPr>
        <p:spPr>
          <a:xfrm>
            <a:off x="509588" y="1641475"/>
            <a:ext cx="3160712" cy="42926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5D85F735-E1CA-2841-AEAA-013DD74F487B}"/>
              </a:ext>
            </a:extLst>
          </p:cNvPr>
          <p:cNvSpPr txBox="1">
            <a:spLocks/>
          </p:cNvSpPr>
          <p:nvPr/>
        </p:nvSpPr>
        <p:spPr>
          <a:xfrm>
            <a:off x="4276725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3EDD1E-B081-6E41-BE81-DFF0FA17A0D4}"/>
              </a:ext>
            </a:extLst>
          </p:cNvPr>
          <p:cNvCxnSpPr>
            <a:cxnSpLocks/>
          </p:cNvCxnSpPr>
          <p:nvPr/>
        </p:nvCxnSpPr>
        <p:spPr>
          <a:xfrm>
            <a:off x="4276725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DA39177D-9ED6-CF45-B6E3-12AA995AFBD5}"/>
              </a:ext>
            </a:extLst>
          </p:cNvPr>
          <p:cNvSpPr txBox="1">
            <a:spLocks/>
          </p:cNvSpPr>
          <p:nvPr/>
        </p:nvSpPr>
        <p:spPr>
          <a:xfrm>
            <a:off x="6856413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523A76-6F9B-C24E-B827-6E4611D1C6D5}"/>
              </a:ext>
            </a:extLst>
          </p:cNvPr>
          <p:cNvCxnSpPr>
            <a:cxnSpLocks/>
          </p:cNvCxnSpPr>
          <p:nvPr/>
        </p:nvCxnSpPr>
        <p:spPr>
          <a:xfrm>
            <a:off x="6856413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C56B8D31-C151-F54D-A294-8CA4AE8AEACA}"/>
              </a:ext>
            </a:extLst>
          </p:cNvPr>
          <p:cNvSpPr txBox="1">
            <a:spLocks/>
          </p:cNvSpPr>
          <p:nvPr/>
        </p:nvSpPr>
        <p:spPr>
          <a:xfrm>
            <a:off x="9437688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99BEDC-D958-EE49-A907-97E756DC283C}"/>
              </a:ext>
            </a:extLst>
          </p:cNvPr>
          <p:cNvCxnSpPr>
            <a:cxnSpLocks/>
          </p:cNvCxnSpPr>
          <p:nvPr/>
        </p:nvCxnSpPr>
        <p:spPr>
          <a:xfrm>
            <a:off x="9437688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2BF9C290-979D-C14D-ADAF-28F264349307}"/>
              </a:ext>
            </a:extLst>
          </p:cNvPr>
          <p:cNvSpPr txBox="1">
            <a:spLocks/>
          </p:cNvSpPr>
          <p:nvPr/>
        </p:nvSpPr>
        <p:spPr>
          <a:xfrm>
            <a:off x="4276725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659C44-CCCC-5847-8D0D-F15B2254F090}"/>
              </a:ext>
            </a:extLst>
          </p:cNvPr>
          <p:cNvCxnSpPr>
            <a:cxnSpLocks/>
          </p:cNvCxnSpPr>
          <p:nvPr/>
        </p:nvCxnSpPr>
        <p:spPr>
          <a:xfrm>
            <a:off x="4276725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958F20CA-C260-3546-8202-2BB1E80E0B46}"/>
              </a:ext>
            </a:extLst>
          </p:cNvPr>
          <p:cNvSpPr txBox="1">
            <a:spLocks/>
          </p:cNvSpPr>
          <p:nvPr/>
        </p:nvSpPr>
        <p:spPr>
          <a:xfrm>
            <a:off x="6856413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1CBC0-F0D3-4B43-8AC7-6DFBCC9A60CD}"/>
              </a:ext>
            </a:extLst>
          </p:cNvPr>
          <p:cNvCxnSpPr>
            <a:cxnSpLocks/>
          </p:cNvCxnSpPr>
          <p:nvPr/>
        </p:nvCxnSpPr>
        <p:spPr>
          <a:xfrm>
            <a:off x="6856413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8FD5683F-5E73-4C4A-9157-565758E0EF7A}"/>
              </a:ext>
            </a:extLst>
          </p:cNvPr>
          <p:cNvSpPr txBox="1">
            <a:spLocks/>
          </p:cNvSpPr>
          <p:nvPr/>
        </p:nvSpPr>
        <p:spPr>
          <a:xfrm>
            <a:off x="9437688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987F1C-0B7E-624B-BCE3-1DACA7082285}"/>
              </a:ext>
            </a:extLst>
          </p:cNvPr>
          <p:cNvCxnSpPr>
            <a:cxnSpLocks/>
          </p:cNvCxnSpPr>
          <p:nvPr/>
        </p:nvCxnSpPr>
        <p:spPr>
          <a:xfrm>
            <a:off x="9437688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6D933D1-BBE6-C34A-A302-7BD46C01E4FE}"/>
              </a:ext>
            </a:extLst>
          </p:cNvPr>
          <p:cNvSpPr/>
          <p:nvPr userDrawn="1"/>
        </p:nvSpPr>
        <p:spPr>
          <a:xfrm>
            <a:off x="509588" y="1641475"/>
            <a:ext cx="3160712" cy="42926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F91F11BB-2475-684C-941A-A187C78DB011}"/>
              </a:ext>
            </a:extLst>
          </p:cNvPr>
          <p:cNvSpPr txBox="1">
            <a:spLocks/>
          </p:cNvSpPr>
          <p:nvPr userDrawn="1"/>
        </p:nvSpPr>
        <p:spPr>
          <a:xfrm>
            <a:off x="4276725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7FBE81-8A2A-5C4F-AC34-EA17EF46629B}"/>
              </a:ext>
            </a:extLst>
          </p:cNvPr>
          <p:cNvCxnSpPr>
            <a:cxnSpLocks/>
          </p:cNvCxnSpPr>
          <p:nvPr userDrawn="1"/>
        </p:nvCxnSpPr>
        <p:spPr>
          <a:xfrm>
            <a:off x="4276725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20E75ADC-D208-D34F-B928-5076FC63DC81}"/>
              </a:ext>
            </a:extLst>
          </p:cNvPr>
          <p:cNvSpPr txBox="1">
            <a:spLocks/>
          </p:cNvSpPr>
          <p:nvPr userDrawn="1"/>
        </p:nvSpPr>
        <p:spPr>
          <a:xfrm>
            <a:off x="6856413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BCB9AB-2582-8B4D-A237-CF359F9FE741}"/>
              </a:ext>
            </a:extLst>
          </p:cNvPr>
          <p:cNvCxnSpPr>
            <a:cxnSpLocks/>
          </p:cNvCxnSpPr>
          <p:nvPr userDrawn="1"/>
        </p:nvCxnSpPr>
        <p:spPr>
          <a:xfrm>
            <a:off x="6856413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C235BC31-6FEB-524E-BE1F-7560E18020C5}"/>
              </a:ext>
            </a:extLst>
          </p:cNvPr>
          <p:cNvSpPr txBox="1">
            <a:spLocks/>
          </p:cNvSpPr>
          <p:nvPr userDrawn="1"/>
        </p:nvSpPr>
        <p:spPr>
          <a:xfrm>
            <a:off x="9437688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2C0809-69D5-6444-BE30-830BB2AF97FE}"/>
              </a:ext>
            </a:extLst>
          </p:cNvPr>
          <p:cNvCxnSpPr>
            <a:cxnSpLocks/>
          </p:cNvCxnSpPr>
          <p:nvPr userDrawn="1"/>
        </p:nvCxnSpPr>
        <p:spPr>
          <a:xfrm>
            <a:off x="9437688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7C2D73D1-BF5A-3140-B370-3F43CA0F89B0}"/>
              </a:ext>
            </a:extLst>
          </p:cNvPr>
          <p:cNvSpPr txBox="1">
            <a:spLocks/>
          </p:cNvSpPr>
          <p:nvPr userDrawn="1"/>
        </p:nvSpPr>
        <p:spPr>
          <a:xfrm>
            <a:off x="4276725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365635-E680-504D-996F-EDD9A7463526}"/>
              </a:ext>
            </a:extLst>
          </p:cNvPr>
          <p:cNvCxnSpPr>
            <a:cxnSpLocks/>
          </p:cNvCxnSpPr>
          <p:nvPr userDrawn="1"/>
        </p:nvCxnSpPr>
        <p:spPr>
          <a:xfrm>
            <a:off x="4276725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4BC283BC-DD78-E043-A804-A7AF31A80A98}"/>
              </a:ext>
            </a:extLst>
          </p:cNvPr>
          <p:cNvSpPr txBox="1">
            <a:spLocks/>
          </p:cNvSpPr>
          <p:nvPr userDrawn="1"/>
        </p:nvSpPr>
        <p:spPr>
          <a:xfrm>
            <a:off x="6856413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71F0E2-E688-074A-A708-26D5BF9ED823}"/>
              </a:ext>
            </a:extLst>
          </p:cNvPr>
          <p:cNvCxnSpPr>
            <a:cxnSpLocks/>
          </p:cNvCxnSpPr>
          <p:nvPr userDrawn="1"/>
        </p:nvCxnSpPr>
        <p:spPr>
          <a:xfrm>
            <a:off x="6856413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7B161610-3C87-1747-8F68-C80E2BE655ED}"/>
              </a:ext>
            </a:extLst>
          </p:cNvPr>
          <p:cNvSpPr txBox="1">
            <a:spLocks/>
          </p:cNvSpPr>
          <p:nvPr userDrawn="1"/>
        </p:nvSpPr>
        <p:spPr>
          <a:xfrm>
            <a:off x="9437688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F40D95-DCE3-8342-8265-80114946D975}"/>
              </a:ext>
            </a:extLst>
          </p:cNvPr>
          <p:cNvCxnSpPr>
            <a:cxnSpLocks/>
          </p:cNvCxnSpPr>
          <p:nvPr userDrawn="1"/>
        </p:nvCxnSpPr>
        <p:spPr>
          <a:xfrm>
            <a:off x="9437688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4291848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755841" y="1920535"/>
            <a:ext cx="2686609" cy="925513"/>
          </a:xfrm>
        </p:spPr>
        <p:txBody>
          <a:bodyPr/>
          <a:lstStyle>
            <a:lvl1pPr marL="0" indent="0">
              <a:buNone/>
              <a:defRPr lang="en-US" sz="24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755839" y="2955953"/>
            <a:ext cx="2686608" cy="2718706"/>
          </a:xfrm>
        </p:spPr>
        <p:txBody>
          <a:bodyPr/>
          <a:lstStyle>
            <a:lvl1pPr marL="285730" indent="-285730" algn="l" defTabSz="914332" rtl="0" eaLnBrk="1" latinLnBrk="0" hangingPunct="1">
              <a:spcAft>
                <a:spcPts val="1000"/>
              </a:spcAft>
              <a:buClrTx/>
              <a:buSzPct val="140000"/>
              <a:buFont typeface="Wingdings" pitchFamily="2" charset="2"/>
              <a:buChar char="§"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4291848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6846791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6846791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9428624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9428624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DC2FB5-53C1-E33E-4737-1F198D959B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795534C-2F88-3AA0-3B9D-907FFA63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97502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icon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27ED84-0DB3-EE4E-BF71-2D8B30B9FF5C}"/>
              </a:ext>
            </a:extLst>
          </p:cNvPr>
          <p:cNvCxnSpPr>
            <a:cxnSpLocks/>
          </p:cNvCxnSpPr>
          <p:nvPr userDrawn="1"/>
        </p:nvCxnSpPr>
        <p:spPr>
          <a:xfrm>
            <a:off x="457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FF8E52-DBE8-4742-B9F0-2049A81C1B7C}"/>
              </a:ext>
            </a:extLst>
          </p:cNvPr>
          <p:cNvCxnSpPr>
            <a:cxnSpLocks/>
          </p:cNvCxnSpPr>
          <p:nvPr userDrawn="1"/>
        </p:nvCxnSpPr>
        <p:spPr>
          <a:xfrm>
            <a:off x="3378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160E9B-02DB-0D41-AEDD-E452AC7B27FE}"/>
              </a:ext>
            </a:extLst>
          </p:cNvPr>
          <p:cNvCxnSpPr>
            <a:cxnSpLocks/>
          </p:cNvCxnSpPr>
          <p:nvPr userDrawn="1"/>
        </p:nvCxnSpPr>
        <p:spPr>
          <a:xfrm>
            <a:off x="6299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43DEAB-DFB5-1142-86FF-D327D31E91B1}"/>
              </a:ext>
            </a:extLst>
          </p:cNvPr>
          <p:cNvCxnSpPr>
            <a:cxnSpLocks/>
          </p:cNvCxnSpPr>
          <p:nvPr userDrawn="1"/>
        </p:nvCxnSpPr>
        <p:spPr>
          <a:xfrm>
            <a:off x="9202738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2" y="2565888"/>
            <a:ext cx="2532061" cy="386243"/>
          </a:xfr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845213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57202" y="3215606"/>
            <a:ext cx="2532061" cy="2727993"/>
          </a:xfrm>
        </p:spPr>
        <p:txBody>
          <a:bodyPr>
            <a:normAutofit/>
          </a:bodyPr>
          <a:lstStyle>
            <a:lvl1pPr>
              <a:defRPr sz="1400"/>
            </a:lvl1pPr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10"/>
          <p:cNvSpPr>
            <a:spLocks noGrp="1"/>
          </p:cNvSpPr>
          <p:nvPr>
            <p:ph sz="quarter" idx="37"/>
          </p:nvPr>
        </p:nvSpPr>
        <p:spPr>
          <a:xfrm>
            <a:off x="3378202" y="2565888"/>
            <a:ext cx="2532061" cy="386243"/>
          </a:xfr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3389523" y="1845213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3378202" y="3215606"/>
            <a:ext cx="2532061" cy="2727993"/>
          </a:xfrm>
        </p:spPr>
        <p:txBody>
          <a:bodyPr>
            <a:normAutofit/>
          </a:bodyPr>
          <a:lstStyle>
            <a:lvl1pPr>
              <a:defRPr sz="1400"/>
            </a:lvl1pPr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10"/>
          <p:cNvSpPr>
            <a:spLocks noGrp="1"/>
          </p:cNvSpPr>
          <p:nvPr>
            <p:ph sz="quarter" idx="40"/>
          </p:nvPr>
        </p:nvSpPr>
        <p:spPr>
          <a:xfrm>
            <a:off x="6299202" y="2565888"/>
            <a:ext cx="2532061" cy="386243"/>
          </a:xfr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6310523" y="1845213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6299202" y="3215606"/>
            <a:ext cx="2532061" cy="2727993"/>
          </a:xfrm>
        </p:spPr>
        <p:txBody>
          <a:bodyPr>
            <a:normAutofit/>
          </a:bodyPr>
          <a:lstStyle>
            <a:lvl1pPr>
              <a:defRPr sz="1400"/>
            </a:lvl1pPr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Content Placeholder 10"/>
          <p:cNvSpPr>
            <a:spLocks noGrp="1"/>
          </p:cNvSpPr>
          <p:nvPr>
            <p:ph sz="quarter" idx="43"/>
          </p:nvPr>
        </p:nvSpPr>
        <p:spPr>
          <a:xfrm>
            <a:off x="9203268" y="2565888"/>
            <a:ext cx="2532061" cy="386243"/>
          </a:xfr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4"/>
          <p:cNvSpPr>
            <a:spLocks noGrp="1"/>
          </p:cNvSpPr>
          <p:nvPr>
            <p:ph type="pic" sz="quarter" idx="44"/>
          </p:nvPr>
        </p:nvSpPr>
        <p:spPr>
          <a:xfrm>
            <a:off x="9214589" y="1845213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9203268" y="3215606"/>
            <a:ext cx="2532061" cy="2727993"/>
          </a:xfrm>
        </p:spPr>
        <p:txBody>
          <a:bodyPr>
            <a:normAutofit/>
          </a:bodyPr>
          <a:lstStyle>
            <a:lvl1pPr>
              <a:defRPr sz="1400"/>
            </a:lvl1pPr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779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clum-title-sub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A37234-C74B-A645-82E3-AE444A433F47}"/>
              </a:ext>
            </a:extLst>
          </p:cNvPr>
          <p:cNvCxnSpPr>
            <a:cxnSpLocks/>
          </p:cNvCxnSpPr>
          <p:nvPr userDrawn="1"/>
        </p:nvCxnSpPr>
        <p:spPr>
          <a:xfrm>
            <a:off x="3192463" y="1527175"/>
            <a:ext cx="0" cy="44164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ABCB5EE-713D-0340-A34D-3C5AF47358F5}"/>
              </a:ext>
            </a:extLst>
          </p:cNvPr>
          <p:cNvSpPr>
            <a:spLocks noChangeAspect="1"/>
          </p:cNvSpPr>
          <p:nvPr userDrawn="1"/>
        </p:nvSpPr>
        <p:spPr>
          <a:xfrm>
            <a:off x="477838" y="1535113"/>
            <a:ext cx="182562" cy="1825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AB5C3-D762-4046-8C2A-980898F94AB4}"/>
              </a:ext>
            </a:extLst>
          </p:cNvPr>
          <p:cNvSpPr>
            <a:spLocks noChangeAspect="1"/>
          </p:cNvSpPr>
          <p:nvPr userDrawn="1"/>
        </p:nvSpPr>
        <p:spPr>
          <a:xfrm>
            <a:off x="3408363" y="1535113"/>
            <a:ext cx="182562" cy="1825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E48DB2-BE88-9D4D-91A2-FCF5CD04F37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27175"/>
            <a:ext cx="0" cy="44164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E1F7550-2014-5F4D-A5FC-0A2907A7ACC1}"/>
              </a:ext>
            </a:extLst>
          </p:cNvPr>
          <p:cNvSpPr>
            <a:spLocks noChangeAspect="1"/>
          </p:cNvSpPr>
          <p:nvPr userDrawn="1"/>
        </p:nvSpPr>
        <p:spPr>
          <a:xfrm>
            <a:off x="6311900" y="1535113"/>
            <a:ext cx="182563" cy="1825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FDD05A-A78F-C846-97A6-8425CE35E626}"/>
              </a:ext>
            </a:extLst>
          </p:cNvPr>
          <p:cNvCxnSpPr>
            <a:cxnSpLocks/>
          </p:cNvCxnSpPr>
          <p:nvPr userDrawn="1"/>
        </p:nvCxnSpPr>
        <p:spPr>
          <a:xfrm>
            <a:off x="9009063" y="1527175"/>
            <a:ext cx="0" cy="44164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4521CF6-FB01-104F-8A32-57B609599D2F}"/>
              </a:ext>
            </a:extLst>
          </p:cNvPr>
          <p:cNvSpPr>
            <a:spLocks noChangeAspect="1"/>
          </p:cNvSpPr>
          <p:nvPr userDrawn="1"/>
        </p:nvSpPr>
        <p:spPr>
          <a:xfrm>
            <a:off x="9224963" y="1535113"/>
            <a:ext cx="182562" cy="1825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199" y="2913796"/>
            <a:ext cx="2530475" cy="3029804"/>
          </a:xfrm>
          <a:prstGeom prst="rect">
            <a:avLst/>
          </a:prstGeom>
        </p:spPr>
        <p:txBody>
          <a:bodyPr>
            <a:normAutofit/>
          </a:bodyPr>
          <a:lstStyle>
            <a:lvl1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6"/>
          </p:nvPr>
        </p:nvSpPr>
        <p:spPr>
          <a:xfrm>
            <a:off x="457199" y="1982188"/>
            <a:ext cx="2530475" cy="4924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10"/>
          <p:cNvSpPr>
            <a:spLocks noGrp="1"/>
          </p:cNvSpPr>
          <p:nvPr>
            <p:ph sz="quarter" idx="30"/>
          </p:nvPr>
        </p:nvSpPr>
        <p:spPr>
          <a:xfrm>
            <a:off x="3386665" y="2913796"/>
            <a:ext cx="2530475" cy="3029804"/>
          </a:xfrm>
          <a:prstGeom prst="rect">
            <a:avLst/>
          </a:prstGeom>
        </p:spPr>
        <p:txBody>
          <a:bodyPr>
            <a:normAutofit/>
          </a:bodyPr>
          <a:lstStyle>
            <a:lvl1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10"/>
          <p:cNvSpPr>
            <a:spLocks noGrp="1"/>
          </p:cNvSpPr>
          <p:nvPr>
            <p:ph sz="quarter" idx="31"/>
          </p:nvPr>
        </p:nvSpPr>
        <p:spPr>
          <a:xfrm>
            <a:off x="3386665" y="1982188"/>
            <a:ext cx="2530475" cy="4924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10"/>
          <p:cNvSpPr>
            <a:spLocks noGrp="1"/>
          </p:cNvSpPr>
          <p:nvPr>
            <p:ph sz="quarter" idx="32"/>
          </p:nvPr>
        </p:nvSpPr>
        <p:spPr>
          <a:xfrm>
            <a:off x="6290732" y="2913796"/>
            <a:ext cx="2530475" cy="3029804"/>
          </a:xfrm>
          <a:prstGeom prst="rect">
            <a:avLst/>
          </a:prstGeom>
        </p:spPr>
        <p:txBody>
          <a:bodyPr>
            <a:normAutofit/>
          </a:bodyPr>
          <a:lstStyle>
            <a:lvl1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10"/>
          <p:cNvSpPr>
            <a:spLocks noGrp="1"/>
          </p:cNvSpPr>
          <p:nvPr>
            <p:ph sz="quarter" idx="33"/>
          </p:nvPr>
        </p:nvSpPr>
        <p:spPr>
          <a:xfrm>
            <a:off x="6290732" y="1982188"/>
            <a:ext cx="2530475" cy="4924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Content Placeholder 10"/>
          <p:cNvSpPr>
            <a:spLocks noGrp="1"/>
          </p:cNvSpPr>
          <p:nvPr>
            <p:ph sz="quarter" idx="34"/>
          </p:nvPr>
        </p:nvSpPr>
        <p:spPr>
          <a:xfrm>
            <a:off x="9203265" y="2913796"/>
            <a:ext cx="2530475" cy="3029804"/>
          </a:xfrm>
          <a:prstGeom prst="rect">
            <a:avLst/>
          </a:prstGeom>
        </p:spPr>
        <p:txBody>
          <a:bodyPr>
            <a:normAutofit/>
          </a:bodyPr>
          <a:lstStyle>
            <a:lvl1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Content Placeholder 10"/>
          <p:cNvSpPr>
            <a:spLocks noGrp="1"/>
          </p:cNvSpPr>
          <p:nvPr>
            <p:ph sz="quarter" idx="35"/>
          </p:nvPr>
        </p:nvSpPr>
        <p:spPr>
          <a:xfrm>
            <a:off x="9203265" y="1982188"/>
            <a:ext cx="2530475" cy="4924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>
              <a:defRPr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DF93CDF-C4F3-EFA7-0123-B38239ACE2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349C3F8C-B8D2-5A4D-25CA-07C12941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1753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icons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4A7723-1347-8047-A73E-0803DA675DB0}"/>
              </a:ext>
            </a:extLst>
          </p:cNvPr>
          <p:cNvCxnSpPr>
            <a:cxnSpLocks/>
          </p:cNvCxnSpPr>
          <p:nvPr userDrawn="1"/>
        </p:nvCxnSpPr>
        <p:spPr>
          <a:xfrm>
            <a:off x="455613" y="1795463"/>
            <a:ext cx="2532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953B10-0A70-B346-B7B8-DF5F91CC8089}"/>
              </a:ext>
            </a:extLst>
          </p:cNvPr>
          <p:cNvCxnSpPr>
            <a:cxnSpLocks/>
          </p:cNvCxnSpPr>
          <p:nvPr/>
        </p:nvCxnSpPr>
        <p:spPr>
          <a:xfrm>
            <a:off x="3376613" y="1795463"/>
            <a:ext cx="2532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08E0BE-4EF4-3F4E-8008-E2E48D59B859}"/>
              </a:ext>
            </a:extLst>
          </p:cNvPr>
          <p:cNvCxnSpPr>
            <a:cxnSpLocks/>
          </p:cNvCxnSpPr>
          <p:nvPr/>
        </p:nvCxnSpPr>
        <p:spPr>
          <a:xfrm>
            <a:off x="6286500" y="1795463"/>
            <a:ext cx="25336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921F37-A0A2-1F48-936F-7E360D913F6D}"/>
              </a:ext>
            </a:extLst>
          </p:cNvPr>
          <p:cNvCxnSpPr>
            <a:cxnSpLocks/>
          </p:cNvCxnSpPr>
          <p:nvPr userDrawn="1"/>
        </p:nvCxnSpPr>
        <p:spPr>
          <a:xfrm>
            <a:off x="9210675" y="1795463"/>
            <a:ext cx="25241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8789" y="3267989"/>
            <a:ext cx="2532888" cy="20914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6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6"/>
          </p:nvPr>
        </p:nvSpPr>
        <p:spPr>
          <a:xfrm>
            <a:off x="457199" y="2659126"/>
            <a:ext cx="2533347" cy="553998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800" b="1" i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7"/>
          </p:nvPr>
        </p:nvSpPr>
        <p:spPr>
          <a:xfrm>
            <a:off x="3376311" y="3267989"/>
            <a:ext cx="2534774" cy="20914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8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3376310" y="2659126"/>
            <a:ext cx="2533347" cy="553998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800" b="1" i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9"/>
          </p:nvPr>
        </p:nvSpPr>
        <p:spPr>
          <a:xfrm>
            <a:off x="9208948" y="3267988"/>
            <a:ext cx="2533347" cy="20914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6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0"/>
          </p:nvPr>
        </p:nvSpPr>
        <p:spPr>
          <a:xfrm>
            <a:off x="9207034" y="2659126"/>
            <a:ext cx="2533347" cy="553998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800" b="1" i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21"/>
          </p:nvPr>
        </p:nvSpPr>
        <p:spPr>
          <a:xfrm>
            <a:off x="6290800" y="3267989"/>
            <a:ext cx="2530938" cy="20914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8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22"/>
          </p:nvPr>
        </p:nvSpPr>
        <p:spPr>
          <a:xfrm>
            <a:off x="6295422" y="2659126"/>
            <a:ext cx="2530938" cy="553998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800" b="1" i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2863" y="1885531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393038" y="1885531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286500" y="1885531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209088" y="1885531"/>
            <a:ext cx="457200" cy="457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433FFBC-5EAB-1B41-BB61-08DD70FA62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1105" y="5534025"/>
            <a:ext cx="11283695" cy="61595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8C4241B-D09E-CD62-EAA6-F5E53E8E12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3C9CD8B4-D376-DD60-FABC-25D7C2A9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17138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_box-icon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572BFD6-44CD-2C49-B709-12B450A994C1}"/>
              </a:ext>
            </a:extLst>
          </p:cNvPr>
          <p:cNvSpPr txBox="1">
            <a:spLocks/>
          </p:cNvSpPr>
          <p:nvPr userDrawn="1"/>
        </p:nvSpPr>
        <p:spPr>
          <a:xfrm>
            <a:off x="457200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5F900D-1F9F-9140-AC03-0C7EE10294A7}"/>
              </a:ext>
            </a:extLst>
          </p:cNvPr>
          <p:cNvSpPr>
            <a:spLocks noChangeAspect="1"/>
          </p:cNvSpPr>
          <p:nvPr userDrawn="1"/>
        </p:nvSpPr>
        <p:spPr>
          <a:xfrm>
            <a:off x="2689225" y="1973263"/>
            <a:ext cx="182563" cy="1825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D64B236-4831-1F48-B7DE-308265F92FE6}"/>
              </a:ext>
            </a:extLst>
          </p:cNvPr>
          <p:cNvSpPr txBox="1">
            <a:spLocks/>
          </p:cNvSpPr>
          <p:nvPr userDrawn="1"/>
        </p:nvSpPr>
        <p:spPr>
          <a:xfrm>
            <a:off x="3373438" y="1847850"/>
            <a:ext cx="2532062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2CC05B-FF52-F242-8249-CF346F75FB37}"/>
              </a:ext>
            </a:extLst>
          </p:cNvPr>
          <p:cNvSpPr>
            <a:spLocks noChangeAspect="1"/>
          </p:cNvSpPr>
          <p:nvPr userDrawn="1"/>
        </p:nvSpPr>
        <p:spPr>
          <a:xfrm>
            <a:off x="5605463" y="1973263"/>
            <a:ext cx="182562" cy="1825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4905315-8965-3E47-87E0-A6EE7632E0AE}"/>
              </a:ext>
            </a:extLst>
          </p:cNvPr>
          <p:cNvSpPr txBox="1">
            <a:spLocks/>
          </p:cNvSpPr>
          <p:nvPr userDrawn="1"/>
        </p:nvSpPr>
        <p:spPr>
          <a:xfrm>
            <a:off x="6288088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3B4E40-C215-3547-8021-808C91F13A40}"/>
              </a:ext>
            </a:extLst>
          </p:cNvPr>
          <p:cNvSpPr>
            <a:spLocks noChangeAspect="1"/>
          </p:cNvSpPr>
          <p:nvPr userDrawn="1"/>
        </p:nvSpPr>
        <p:spPr>
          <a:xfrm>
            <a:off x="8520113" y="1973263"/>
            <a:ext cx="184150" cy="1825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3D2CD6DC-623E-D846-831A-EFE4524D5092}"/>
              </a:ext>
            </a:extLst>
          </p:cNvPr>
          <p:cNvSpPr txBox="1">
            <a:spLocks/>
          </p:cNvSpPr>
          <p:nvPr userDrawn="1"/>
        </p:nvSpPr>
        <p:spPr>
          <a:xfrm>
            <a:off x="9210675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E5A9BC-2FEC-494B-B650-5BDA1C027CF6}"/>
              </a:ext>
            </a:extLst>
          </p:cNvPr>
          <p:cNvSpPr>
            <a:spLocks noChangeAspect="1"/>
          </p:cNvSpPr>
          <p:nvPr userDrawn="1"/>
        </p:nvSpPr>
        <p:spPr>
          <a:xfrm>
            <a:off x="11444288" y="1973263"/>
            <a:ext cx="182562" cy="1825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5613" y="3712464"/>
            <a:ext cx="2532062" cy="369332"/>
          </a:xfrm>
        </p:spPr>
        <p:txBody>
          <a:bodyPr lIns="228600" rIns="228600">
            <a:noAutofit/>
          </a:bodyPr>
          <a:lstStyle>
            <a:lvl1pPr marL="0" indent="0">
              <a:buSzPct val="140000"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16066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371199" y="3712464"/>
            <a:ext cx="2532062" cy="369332"/>
          </a:xfrm>
        </p:spPr>
        <p:txBody>
          <a:bodyPr lIns="228600" rIns="228600">
            <a:noAutofit/>
          </a:bodyPr>
          <a:lstStyle>
            <a:lvl1pPr marL="0" indent="0">
              <a:buSzPct val="140000"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531652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6286786" y="3712464"/>
            <a:ext cx="2532062" cy="369332"/>
          </a:xfrm>
        </p:spPr>
        <p:txBody>
          <a:bodyPr lIns="228600" rIns="228600">
            <a:noAutofit/>
          </a:bodyPr>
          <a:lstStyle>
            <a:lvl1pPr marL="0" indent="0">
              <a:buSzPct val="140000"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6447239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9209868" y="3712464"/>
            <a:ext cx="2532062" cy="369332"/>
          </a:xfrm>
        </p:spPr>
        <p:txBody>
          <a:bodyPr lIns="228600" rIns="228600">
            <a:noAutofit/>
          </a:bodyPr>
          <a:lstStyle>
            <a:lvl1pPr marL="0" indent="0">
              <a:buSzPct val="140000"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370321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58791" y="4704243"/>
            <a:ext cx="11283695" cy="105156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8BA05B2-15AA-96BE-9C18-A1EB994538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ADBD7B5-6B38-7067-0CC9-31418C51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8037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_box-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9211E9-B559-6341-96EA-5C2473A1309D}"/>
              </a:ext>
            </a:extLst>
          </p:cNvPr>
          <p:cNvSpPr txBox="1">
            <a:spLocks/>
          </p:cNvSpPr>
          <p:nvPr userDrawn="1"/>
        </p:nvSpPr>
        <p:spPr>
          <a:xfrm>
            <a:off x="457200" y="1847850"/>
            <a:ext cx="2533650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C42AE-3ECC-AF4C-B096-FBC005DAC880}"/>
              </a:ext>
            </a:extLst>
          </p:cNvPr>
          <p:cNvSpPr>
            <a:spLocks noChangeAspect="1"/>
          </p:cNvSpPr>
          <p:nvPr userDrawn="1"/>
        </p:nvSpPr>
        <p:spPr>
          <a:xfrm>
            <a:off x="2689225" y="1973263"/>
            <a:ext cx="182563" cy="1825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4B341C7-8E11-1B4C-8E68-3A20F46682CE}"/>
              </a:ext>
            </a:extLst>
          </p:cNvPr>
          <p:cNvSpPr txBox="1">
            <a:spLocks/>
          </p:cNvSpPr>
          <p:nvPr userDrawn="1"/>
        </p:nvSpPr>
        <p:spPr>
          <a:xfrm>
            <a:off x="3373438" y="1847850"/>
            <a:ext cx="2532062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6BC93E-F8A1-9D42-B1FA-82FA732853C5}"/>
              </a:ext>
            </a:extLst>
          </p:cNvPr>
          <p:cNvSpPr>
            <a:spLocks noChangeAspect="1"/>
          </p:cNvSpPr>
          <p:nvPr userDrawn="1"/>
        </p:nvSpPr>
        <p:spPr>
          <a:xfrm>
            <a:off x="5605463" y="1973263"/>
            <a:ext cx="182562" cy="1825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D7067986-1849-7848-BA89-F46467054765}"/>
              </a:ext>
            </a:extLst>
          </p:cNvPr>
          <p:cNvSpPr txBox="1">
            <a:spLocks/>
          </p:cNvSpPr>
          <p:nvPr userDrawn="1"/>
        </p:nvSpPr>
        <p:spPr>
          <a:xfrm>
            <a:off x="6288088" y="1847850"/>
            <a:ext cx="2533650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8A405D-5254-294B-8F94-497FC50AFDE4}"/>
              </a:ext>
            </a:extLst>
          </p:cNvPr>
          <p:cNvSpPr>
            <a:spLocks noChangeAspect="1"/>
          </p:cNvSpPr>
          <p:nvPr userDrawn="1"/>
        </p:nvSpPr>
        <p:spPr>
          <a:xfrm>
            <a:off x="8520113" y="1973263"/>
            <a:ext cx="184150" cy="1825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3A7C8FF9-640F-4645-B100-C3BB0AC97085}"/>
              </a:ext>
            </a:extLst>
          </p:cNvPr>
          <p:cNvSpPr txBox="1">
            <a:spLocks/>
          </p:cNvSpPr>
          <p:nvPr userDrawn="1"/>
        </p:nvSpPr>
        <p:spPr>
          <a:xfrm>
            <a:off x="9207375" y="1847850"/>
            <a:ext cx="2532063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CCCBF2-FEBB-CA49-8369-2DCF763EE253}"/>
              </a:ext>
            </a:extLst>
          </p:cNvPr>
          <p:cNvSpPr>
            <a:spLocks noChangeAspect="1"/>
          </p:cNvSpPr>
          <p:nvPr userDrawn="1"/>
        </p:nvSpPr>
        <p:spPr>
          <a:xfrm>
            <a:off x="11436350" y="1973263"/>
            <a:ext cx="182563" cy="1825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76312" y="2355432"/>
            <a:ext cx="2510601" cy="369332"/>
          </a:xfrm>
        </p:spPr>
        <p:txBody>
          <a:bodyPr lIns="228600" rIns="228600">
            <a:noAutofit/>
          </a:bodyPr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76312" y="5290819"/>
            <a:ext cx="11283695" cy="734097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476312" y="2981830"/>
            <a:ext cx="2513776" cy="1535648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AF0925C-01F5-063E-8ECD-1D511283040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384169" y="2355432"/>
            <a:ext cx="2510601" cy="369332"/>
          </a:xfrm>
        </p:spPr>
        <p:txBody>
          <a:bodyPr lIns="228600" rIns="228600">
            <a:noAutofit/>
          </a:bodyPr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FB08D8-F096-A8F4-8677-06338DA300D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382581" y="2981830"/>
            <a:ext cx="2513776" cy="1535648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C2F089-B2BC-3778-87AD-96B45981C09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99613" y="2355432"/>
            <a:ext cx="2510601" cy="369332"/>
          </a:xfrm>
        </p:spPr>
        <p:txBody>
          <a:bodyPr lIns="228600" rIns="228600">
            <a:noAutofit/>
          </a:bodyPr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00A971-BD0A-F17A-F2A6-9FFA345FE6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98025" y="2981830"/>
            <a:ext cx="2513776" cy="1535648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001B318-B309-967C-95C4-371EBDDE1C1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18106" y="2355432"/>
            <a:ext cx="2510601" cy="369332"/>
          </a:xfrm>
        </p:spPr>
        <p:txBody>
          <a:bodyPr lIns="228600" rIns="228600">
            <a:noAutofit/>
          </a:bodyPr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6B572BA-A6B8-E4B1-5A0A-C3CB56DB9B9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216518" y="2981830"/>
            <a:ext cx="2513776" cy="1535648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ED51946-B2F4-B7DD-792D-4F0953B64B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987D4F2F-90AC-7181-9D15-F5F9B62B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0477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clum-title-sub-Num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6169F5-926D-8948-B848-CDFC16623AEE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14550"/>
            <a:ext cx="2514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79D94A-B17B-E94B-973B-40BF7F80AEF8}"/>
              </a:ext>
            </a:extLst>
          </p:cNvPr>
          <p:cNvCxnSpPr>
            <a:cxnSpLocks/>
          </p:cNvCxnSpPr>
          <p:nvPr userDrawn="1"/>
        </p:nvCxnSpPr>
        <p:spPr>
          <a:xfrm>
            <a:off x="3368675" y="2114550"/>
            <a:ext cx="2514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1A1A3D-8131-E846-8FBD-C175F41BCD66}"/>
              </a:ext>
            </a:extLst>
          </p:cNvPr>
          <p:cNvCxnSpPr>
            <a:cxnSpLocks/>
          </p:cNvCxnSpPr>
          <p:nvPr userDrawn="1"/>
        </p:nvCxnSpPr>
        <p:spPr>
          <a:xfrm>
            <a:off x="6281738" y="2114550"/>
            <a:ext cx="2514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201EB4-B150-4249-85FE-2019DCB8C6FE}"/>
              </a:ext>
            </a:extLst>
          </p:cNvPr>
          <p:cNvCxnSpPr>
            <a:cxnSpLocks/>
          </p:cNvCxnSpPr>
          <p:nvPr userDrawn="1"/>
        </p:nvCxnSpPr>
        <p:spPr>
          <a:xfrm>
            <a:off x="9193213" y="2114550"/>
            <a:ext cx="2514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36"/>
          <p:cNvSpPr>
            <a:spLocks noGrp="1"/>
          </p:cNvSpPr>
          <p:nvPr>
            <p:ph sz="quarter" idx="11"/>
          </p:nvPr>
        </p:nvSpPr>
        <p:spPr>
          <a:xfrm>
            <a:off x="460774" y="3330108"/>
            <a:ext cx="2526901" cy="2613492"/>
          </a:xfrm>
        </p:spPr>
        <p:txBody>
          <a:bodyPr rtlCol="0">
            <a:noAutofit/>
          </a:bodyPr>
          <a:lstStyle>
            <a:lvl1pPr>
              <a:lnSpc>
                <a:spcPct val="120000"/>
              </a:lnSpc>
              <a:defRPr lang="en-US" sz="1400" dirty="0"/>
            </a:lvl1pPr>
            <a:lvl2pPr>
              <a:lnSpc>
                <a:spcPct val="120000"/>
              </a:lnSpc>
              <a:buClrTx/>
              <a:defRPr lang="en-US" sz="1200" dirty="0"/>
            </a:lvl2pPr>
            <a:lvl3pPr>
              <a:lnSpc>
                <a:spcPct val="120000"/>
              </a:lnSpc>
              <a:buClrTx/>
              <a:defRPr lang="en-US" sz="1200" dirty="0"/>
            </a:lvl3pPr>
            <a:lvl4pPr>
              <a:lnSpc>
                <a:spcPct val="120000"/>
              </a:lnSpc>
              <a:buClrTx/>
              <a:defRPr lang="en-US" sz="1200" dirty="0"/>
            </a:lvl4pPr>
            <a:lvl5pPr>
              <a:lnSpc>
                <a:spcPct val="120000"/>
              </a:lnSpc>
              <a:buClrTx/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199" y="2533220"/>
            <a:ext cx="1408771" cy="615549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17" name="Content Placeholder 36"/>
          <p:cNvSpPr>
            <a:spLocks noGrp="1"/>
          </p:cNvSpPr>
          <p:nvPr>
            <p:ph sz="quarter" idx="18"/>
          </p:nvPr>
        </p:nvSpPr>
        <p:spPr>
          <a:xfrm>
            <a:off x="3382394" y="3330108"/>
            <a:ext cx="2526901" cy="2613492"/>
          </a:xfrm>
        </p:spPr>
        <p:txBody>
          <a:bodyPr rtlCol="0">
            <a:noAutofit/>
          </a:bodyPr>
          <a:lstStyle>
            <a:lvl1pPr>
              <a:lnSpc>
                <a:spcPct val="120000"/>
              </a:lnSpc>
              <a:defRPr lang="en-US" sz="1400" dirty="0"/>
            </a:lvl1pPr>
            <a:lvl2pPr>
              <a:lnSpc>
                <a:spcPct val="120000"/>
              </a:lnSpc>
              <a:buClrTx/>
              <a:defRPr lang="en-US" sz="1400" dirty="0"/>
            </a:lvl2pPr>
            <a:lvl3pPr>
              <a:lnSpc>
                <a:spcPct val="120000"/>
              </a:lnSpc>
              <a:buClrTx/>
              <a:defRPr lang="en-US" sz="1200" dirty="0"/>
            </a:lvl3pPr>
            <a:lvl4pPr>
              <a:lnSpc>
                <a:spcPct val="120000"/>
              </a:lnSpc>
              <a:buClrTx/>
              <a:defRPr lang="en-US" sz="1200" dirty="0"/>
            </a:lvl4pPr>
            <a:lvl5pPr>
              <a:lnSpc>
                <a:spcPct val="120000"/>
              </a:lnSpc>
              <a:buClrTx/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378819" y="2533220"/>
            <a:ext cx="1408771" cy="615549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19" name="Content Placeholder 36"/>
          <p:cNvSpPr>
            <a:spLocks noGrp="1"/>
          </p:cNvSpPr>
          <p:nvPr>
            <p:ph sz="quarter" idx="20"/>
          </p:nvPr>
        </p:nvSpPr>
        <p:spPr>
          <a:xfrm>
            <a:off x="6296579" y="3330108"/>
            <a:ext cx="2526901" cy="2613492"/>
          </a:xfrm>
        </p:spPr>
        <p:txBody>
          <a:bodyPr rtlCol="0">
            <a:noAutofit/>
          </a:bodyPr>
          <a:lstStyle>
            <a:lvl1pPr>
              <a:lnSpc>
                <a:spcPct val="120000"/>
              </a:lnSpc>
              <a:defRPr lang="en-US" sz="1400" dirty="0"/>
            </a:lvl1pPr>
            <a:lvl2pPr>
              <a:lnSpc>
                <a:spcPct val="120000"/>
              </a:lnSpc>
              <a:buClrTx/>
              <a:defRPr lang="en-US" sz="1400" dirty="0"/>
            </a:lvl2pPr>
            <a:lvl3pPr>
              <a:lnSpc>
                <a:spcPct val="120000"/>
              </a:lnSpc>
              <a:buClrTx/>
              <a:defRPr lang="en-US" sz="1200" dirty="0"/>
            </a:lvl3pPr>
            <a:lvl4pPr>
              <a:lnSpc>
                <a:spcPct val="120000"/>
              </a:lnSpc>
              <a:buClrTx/>
              <a:defRPr lang="en-US" sz="1200" dirty="0"/>
            </a:lvl4pPr>
            <a:lvl5pPr>
              <a:lnSpc>
                <a:spcPct val="120000"/>
              </a:lnSpc>
              <a:buClrTx/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293004" y="2533220"/>
            <a:ext cx="1408771" cy="615549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21" name="Content Placeholder 36"/>
          <p:cNvSpPr>
            <a:spLocks noGrp="1"/>
          </p:cNvSpPr>
          <p:nvPr>
            <p:ph sz="quarter" idx="22"/>
          </p:nvPr>
        </p:nvSpPr>
        <p:spPr>
          <a:xfrm>
            <a:off x="9203330" y="3330108"/>
            <a:ext cx="2526901" cy="2613492"/>
          </a:xfrm>
        </p:spPr>
        <p:txBody>
          <a:bodyPr rtlCol="0">
            <a:noAutofit/>
          </a:bodyPr>
          <a:lstStyle>
            <a:lvl1pPr>
              <a:lnSpc>
                <a:spcPct val="120000"/>
              </a:lnSpc>
              <a:defRPr lang="en-US" sz="1400" dirty="0"/>
            </a:lvl1pPr>
            <a:lvl2pPr>
              <a:lnSpc>
                <a:spcPct val="120000"/>
              </a:lnSpc>
              <a:buClrTx/>
              <a:defRPr lang="en-US" sz="1400" dirty="0"/>
            </a:lvl2pPr>
            <a:lvl3pPr>
              <a:lnSpc>
                <a:spcPct val="120000"/>
              </a:lnSpc>
              <a:buClrTx/>
              <a:defRPr lang="en-US" sz="1200" dirty="0"/>
            </a:lvl3pPr>
            <a:lvl4pPr>
              <a:lnSpc>
                <a:spcPct val="120000"/>
              </a:lnSpc>
              <a:buClrTx/>
              <a:defRPr lang="en-US" sz="1200" dirty="0"/>
            </a:lvl4pPr>
            <a:lvl5pPr>
              <a:lnSpc>
                <a:spcPct val="120000"/>
              </a:lnSpc>
              <a:buClrTx/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199755" y="2533220"/>
            <a:ext cx="1408771" cy="615549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2AC694A-5ADA-BB42-C633-E19324EEEC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F5F478B-165C-047B-7745-8984B7CE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29630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lum_title-subhead_b-s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AA0322B-392F-EA48-A790-4C919DB0818F}"/>
              </a:ext>
            </a:extLst>
          </p:cNvPr>
          <p:cNvSpPr>
            <a:spLocks noChangeAspect="1"/>
          </p:cNvSpPr>
          <p:nvPr userDrawn="1"/>
        </p:nvSpPr>
        <p:spPr>
          <a:xfrm>
            <a:off x="5146675" y="2011363"/>
            <a:ext cx="220663" cy="231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27B52080-6EE6-D547-9177-990079CA95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63813" y="1981200"/>
            <a:ext cx="7056437" cy="3962400"/>
            <a:chOff x="2563048" y="1853977"/>
            <a:chExt cx="7057781" cy="401496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4CF2C8-FA14-F440-B09A-CC4F6572223F}"/>
                </a:ext>
              </a:extLst>
            </p:cNvPr>
            <p:cNvCxnSpPr>
              <a:cxnSpLocks/>
            </p:cNvCxnSpPr>
            <p:nvPr/>
          </p:nvCxnSpPr>
          <p:spPr>
            <a:xfrm>
              <a:off x="2563048" y="1853977"/>
              <a:ext cx="0" cy="4014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7B93DE-927E-9744-A330-C7FEE256B2B8}"/>
                </a:ext>
              </a:extLst>
            </p:cNvPr>
            <p:cNvCxnSpPr>
              <a:cxnSpLocks/>
            </p:cNvCxnSpPr>
            <p:nvPr/>
          </p:nvCxnSpPr>
          <p:spPr>
            <a:xfrm>
              <a:off x="4897117" y="1853977"/>
              <a:ext cx="0" cy="4014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5ED50A3-D453-9A40-B45F-B021AB9DF3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4363" y="1853977"/>
              <a:ext cx="0" cy="39956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E26523-F168-444E-9AF8-59AE039715BE}"/>
                </a:ext>
              </a:extLst>
            </p:cNvPr>
            <p:cNvCxnSpPr>
              <a:cxnSpLocks/>
            </p:cNvCxnSpPr>
            <p:nvPr/>
          </p:nvCxnSpPr>
          <p:spPr>
            <a:xfrm>
              <a:off x="9570019" y="1853977"/>
              <a:ext cx="50810" cy="39779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3AD57C6-1918-7D45-87CB-39402B42E78A}"/>
              </a:ext>
            </a:extLst>
          </p:cNvPr>
          <p:cNvSpPr>
            <a:spLocks noChangeAspect="1"/>
          </p:cNvSpPr>
          <p:nvPr/>
        </p:nvSpPr>
        <p:spPr>
          <a:xfrm>
            <a:off x="458788" y="2011363"/>
            <a:ext cx="220662" cy="2206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86292-8BC7-7842-903E-5D70F8BE3B0D}"/>
              </a:ext>
            </a:extLst>
          </p:cNvPr>
          <p:cNvSpPr>
            <a:spLocks noChangeAspect="1"/>
          </p:cNvSpPr>
          <p:nvPr userDrawn="1"/>
        </p:nvSpPr>
        <p:spPr>
          <a:xfrm>
            <a:off x="2813050" y="2011363"/>
            <a:ext cx="219075" cy="231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E70FE3-5342-E548-82C5-7B7046E8CA60}"/>
              </a:ext>
            </a:extLst>
          </p:cNvPr>
          <p:cNvSpPr>
            <a:spLocks noChangeAspect="1"/>
          </p:cNvSpPr>
          <p:nvPr userDrawn="1"/>
        </p:nvSpPr>
        <p:spPr>
          <a:xfrm>
            <a:off x="7461250" y="2011363"/>
            <a:ext cx="220663" cy="231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6A1FE7-A5DE-A443-86AF-13D4219AA212}"/>
              </a:ext>
            </a:extLst>
          </p:cNvPr>
          <p:cNvSpPr>
            <a:spLocks noChangeAspect="1"/>
          </p:cNvSpPr>
          <p:nvPr userDrawn="1"/>
        </p:nvSpPr>
        <p:spPr>
          <a:xfrm>
            <a:off x="9820275" y="2011363"/>
            <a:ext cx="219075" cy="231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454641" y="3214786"/>
            <a:ext cx="1879477" cy="2449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4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842132"/>
            <a:ext cx="11283696" cy="307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57200" y="2559667"/>
            <a:ext cx="1879481" cy="2201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280595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4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280851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514275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4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514531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7457064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4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9"/>
          <p:cNvSpPr>
            <a:spLocks noGrp="1"/>
          </p:cNvSpPr>
          <p:nvPr>
            <p:ph type="body" sz="quarter" idx="25"/>
          </p:nvPr>
        </p:nvSpPr>
        <p:spPr>
          <a:xfrm>
            <a:off x="7459623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9"/>
          <p:cNvSpPr>
            <a:spLocks noGrp="1"/>
          </p:cNvSpPr>
          <p:nvPr>
            <p:ph type="body" sz="quarter" idx="26"/>
          </p:nvPr>
        </p:nvSpPr>
        <p:spPr>
          <a:xfrm>
            <a:off x="981563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4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9"/>
          <p:cNvSpPr>
            <a:spLocks noGrp="1"/>
          </p:cNvSpPr>
          <p:nvPr>
            <p:ph type="body" sz="quarter" idx="27"/>
          </p:nvPr>
        </p:nvSpPr>
        <p:spPr>
          <a:xfrm>
            <a:off x="981819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999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842132"/>
            <a:ext cx="11283696" cy="307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79396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6EF7C-8FF8-38FF-C495-4FA1FB31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EBC5-2776-B14F-AEE2-6BCE3FE4F56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3FD52-7069-056B-B175-E02EE7353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ECAB6-70D9-8D44-81EB-268E006D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3B6B-AA4A-734B-8342-94288856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925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4FFE56-0C93-DC48-96D3-E410F8E52F0A}"/>
              </a:ext>
            </a:extLst>
          </p:cNvPr>
          <p:cNvSpPr txBox="1"/>
          <p:nvPr userDrawn="1"/>
        </p:nvSpPr>
        <p:spPr>
          <a:xfrm>
            <a:off x="460775" y="6462847"/>
            <a:ext cx="1578418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65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650" b="1" i="0" smtClean="0">
                <a:solidFill>
                  <a:srgbClr val="54545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marL="0" indent="0" algn="l">
                <a:spcAft>
                  <a:spcPts val="65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650" b="0" i="0">
                <a:latin typeface="+mj-lt"/>
                <a:cs typeface="Arial" panose="020B0604020202020204" pitchFamily="34" charset="0"/>
              </a:rPr>
              <a:t>  </a:t>
            </a:r>
            <a:r>
              <a:rPr lang="en-US" sz="65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650" b="0" i="0" spc="33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1B8458D-A0F1-F430-CBFD-043EE4C8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990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93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E3003-6FCC-5B47-876A-26DD8ECF2B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US" sz="800" b="0" i="0"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2747C3-9CD2-6243-9218-B9781ED4318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18505" y="738846"/>
            <a:ext cx="2754989" cy="5577840"/>
            <a:chOff x="1730" y="-2115"/>
            <a:chExt cx="4222" cy="854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2F68852-7077-3942-A876-05A85D8A7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0" y="-2115"/>
              <a:ext cx="4222" cy="8548"/>
            </a:xfrm>
            <a:custGeom>
              <a:avLst/>
              <a:gdLst>
                <a:gd name="T0" fmla="*/ 1768 w 1784"/>
                <a:gd name="T1" fmla="*/ 722 h 3616"/>
                <a:gd name="T2" fmla="*/ 1768 w 1784"/>
                <a:gd name="T3" fmla="*/ 256 h 3616"/>
                <a:gd name="T4" fmla="*/ 1513 w 1784"/>
                <a:gd name="T5" fmla="*/ 0 h 3616"/>
                <a:gd name="T6" fmla="*/ 272 w 1784"/>
                <a:gd name="T7" fmla="*/ 0 h 3616"/>
                <a:gd name="T8" fmla="*/ 16 w 1784"/>
                <a:gd name="T9" fmla="*/ 256 h 3616"/>
                <a:gd name="T10" fmla="*/ 16 w 1784"/>
                <a:gd name="T11" fmla="*/ 522 h 3616"/>
                <a:gd name="T12" fmla="*/ 0 w 1784"/>
                <a:gd name="T13" fmla="*/ 556 h 3616"/>
                <a:gd name="T14" fmla="*/ 0 w 1784"/>
                <a:gd name="T15" fmla="*/ 748 h 3616"/>
                <a:gd name="T16" fmla="*/ 16 w 1784"/>
                <a:gd name="T17" fmla="*/ 782 h 3616"/>
                <a:gd name="T18" fmla="*/ 16 w 1784"/>
                <a:gd name="T19" fmla="*/ 970 h 3616"/>
                <a:gd name="T20" fmla="*/ 0 w 1784"/>
                <a:gd name="T21" fmla="*/ 1004 h 3616"/>
                <a:gd name="T22" fmla="*/ 0 w 1784"/>
                <a:gd name="T23" fmla="*/ 1196 h 3616"/>
                <a:gd name="T24" fmla="*/ 16 w 1784"/>
                <a:gd name="T25" fmla="*/ 1230 h 3616"/>
                <a:gd name="T26" fmla="*/ 16 w 1784"/>
                <a:gd name="T27" fmla="*/ 1262 h 3616"/>
                <a:gd name="T28" fmla="*/ 0 w 1784"/>
                <a:gd name="T29" fmla="*/ 1296 h 3616"/>
                <a:gd name="T30" fmla="*/ 0 w 1784"/>
                <a:gd name="T31" fmla="*/ 1488 h 3616"/>
                <a:gd name="T32" fmla="*/ 16 w 1784"/>
                <a:gd name="T33" fmla="*/ 1522 h 3616"/>
                <a:gd name="T34" fmla="*/ 16 w 1784"/>
                <a:gd name="T35" fmla="*/ 3360 h 3616"/>
                <a:gd name="T36" fmla="*/ 272 w 1784"/>
                <a:gd name="T37" fmla="*/ 3616 h 3616"/>
                <a:gd name="T38" fmla="*/ 1513 w 1784"/>
                <a:gd name="T39" fmla="*/ 3616 h 3616"/>
                <a:gd name="T40" fmla="*/ 1768 w 1784"/>
                <a:gd name="T41" fmla="*/ 3360 h 3616"/>
                <a:gd name="T42" fmla="*/ 1768 w 1784"/>
                <a:gd name="T43" fmla="*/ 982 h 3616"/>
                <a:gd name="T44" fmla="*/ 1784 w 1784"/>
                <a:gd name="T45" fmla="*/ 948 h 3616"/>
                <a:gd name="T46" fmla="*/ 1784 w 1784"/>
                <a:gd name="T47" fmla="*/ 756 h 3616"/>
                <a:gd name="T48" fmla="*/ 1768 w 1784"/>
                <a:gd name="T49" fmla="*/ 722 h 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4" h="3616">
                  <a:moveTo>
                    <a:pt x="1768" y="722"/>
                  </a:moveTo>
                  <a:cubicBezTo>
                    <a:pt x="1768" y="256"/>
                    <a:pt x="1768" y="256"/>
                    <a:pt x="1768" y="256"/>
                  </a:cubicBezTo>
                  <a:cubicBezTo>
                    <a:pt x="1768" y="115"/>
                    <a:pt x="1653" y="0"/>
                    <a:pt x="1513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131" y="0"/>
                    <a:pt x="16" y="115"/>
                    <a:pt x="16" y="256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6" y="530"/>
                    <a:pt x="0" y="542"/>
                    <a:pt x="0" y="55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62"/>
                    <a:pt x="6" y="774"/>
                    <a:pt x="16" y="782"/>
                  </a:cubicBezTo>
                  <a:cubicBezTo>
                    <a:pt x="16" y="970"/>
                    <a:pt x="16" y="970"/>
                    <a:pt x="16" y="970"/>
                  </a:cubicBezTo>
                  <a:cubicBezTo>
                    <a:pt x="6" y="978"/>
                    <a:pt x="0" y="990"/>
                    <a:pt x="0" y="100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10"/>
                    <a:pt x="6" y="1222"/>
                    <a:pt x="16" y="1230"/>
                  </a:cubicBezTo>
                  <a:cubicBezTo>
                    <a:pt x="16" y="1262"/>
                    <a:pt x="16" y="1262"/>
                    <a:pt x="16" y="1262"/>
                  </a:cubicBezTo>
                  <a:cubicBezTo>
                    <a:pt x="6" y="1270"/>
                    <a:pt x="0" y="1282"/>
                    <a:pt x="0" y="1296"/>
                  </a:cubicBezTo>
                  <a:cubicBezTo>
                    <a:pt x="0" y="1488"/>
                    <a:pt x="0" y="1488"/>
                    <a:pt x="0" y="1488"/>
                  </a:cubicBezTo>
                  <a:cubicBezTo>
                    <a:pt x="0" y="1502"/>
                    <a:pt x="6" y="1514"/>
                    <a:pt x="16" y="1522"/>
                  </a:cubicBezTo>
                  <a:cubicBezTo>
                    <a:pt x="16" y="3360"/>
                    <a:pt x="16" y="3360"/>
                    <a:pt x="16" y="3360"/>
                  </a:cubicBezTo>
                  <a:cubicBezTo>
                    <a:pt x="16" y="3501"/>
                    <a:pt x="131" y="3616"/>
                    <a:pt x="272" y="3616"/>
                  </a:cubicBezTo>
                  <a:cubicBezTo>
                    <a:pt x="1513" y="3616"/>
                    <a:pt x="1513" y="3616"/>
                    <a:pt x="1513" y="3616"/>
                  </a:cubicBezTo>
                  <a:cubicBezTo>
                    <a:pt x="1653" y="3616"/>
                    <a:pt x="1768" y="3501"/>
                    <a:pt x="1768" y="3360"/>
                  </a:cubicBezTo>
                  <a:cubicBezTo>
                    <a:pt x="1768" y="982"/>
                    <a:pt x="1768" y="982"/>
                    <a:pt x="1768" y="982"/>
                  </a:cubicBezTo>
                  <a:cubicBezTo>
                    <a:pt x="1778" y="973"/>
                    <a:pt x="1784" y="961"/>
                    <a:pt x="1784" y="948"/>
                  </a:cubicBezTo>
                  <a:cubicBezTo>
                    <a:pt x="1784" y="756"/>
                    <a:pt x="1784" y="756"/>
                    <a:pt x="1784" y="756"/>
                  </a:cubicBezTo>
                  <a:cubicBezTo>
                    <a:pt x="1784" y="743"/>
                    <a:pt x="1778" y="731"/>
                    <a:pt x="1768" y="7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0" dist="177800" dir="5400000" sx="107000" sy="107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1063E93-A290-1543-8444-312EAA96D8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72" y="5634"/>
              <a:ext cx="539" cy="5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DCC09F5-8E0E-9447-8D20-19E2D299BD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8" y="5610"/>
              <a:ext cx="587" cy="587"/>
            </a:xfrm>
            <a:custGeom>
              <a:avLst/>
              <a:gdLst>
                <a:gd name="T0" fmla="*/ 124 w 248"/>
                <a:gd name="T1" fmla="*/ 20 h 248"/>
                <a:gd name="T2" fmla="*/ 228 w 248"/>
                <a:gd name="T3" fmla="*/ 124 h 248"/>
                <a:gd name="T4" fmla="*/ 124 w 248"/>
                <a:gd name="T5" fmla="*/ 228 h 248"/>
                <a:gd name="T6" fmla="*/ 20 w 248"/>
                <a:gd name="T7" fmla="*/ 124 h 248"/>
                <a:gd name="T8" fmla="*/ 124 w 248"/>
                <a:gd name="T9" fmla="*/ 20 h 248"/>
                <a:gd name="T10" fmla="*/ 124 w 248"/>
                <a:gd name="T11" fmla="*/ 0 h 248"/>
                <a:gd name="T12" fmla="*/ 0 w 248"/>
                <a:gd name="T13" fmla="*/ 124 h 248"/>
                <a:gd name="T14" fmla="*/ 124 w 248"/>
                <a:gd name="T15" fmla="*/ 248 h 248"/>
                <a:gd name="T16" fmla="*/ 248 w 248"/>
                <a:gd name="T17" fmla="*/ 124 h 248"/>
                <a:gd name="T18" fmla="*/ 124 w 248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8">
                  <a:moveTo>
                    <a:pt x="124" y="20"/>
                  </a:moveTo>
                  <a:cubicBezTo>
                    <a:pt x="182" y="20"/>
                    <a:pt x="228" y="67"/>
                    <a:pt x="228" y="124"/>
                  </a:cubicBezTo>
                  <a:cubicBezTo>
                    <a:pt x="228" y="181"/>
                    <a:pt x="182" y="228"/>
                    <a:pt x="124" y="228"/>
                  </a:cubicBezTo>
                  <a:cubicBezTo>
                    <a:pt x="67" y="228"/>
                    <a:pt x="20" y="181"/>
                    <a:pt x="20" y="124"/>
                  </a:cubicBezTo>
                  <a:cubicBezTo>
                    <a:pt x="20" y="67"/>
                    <a:pt x="67" y="20"/>
                    <a:pt x="124" y="20"/>
                  </a:cubicBezTo>
                  <a:moveTo>
                    <a:pt x="124" y="0"/>
                  </a:moveTo>
                  <a:cubicBezTo>
                    <a:pt x="56" y="0"/>
                    <a:pt x="0" y="56"/>
                    <a:pt x="0" y="124"/>
                  </a:cubicBezTo>
                  <a:cubicBezTo>
                    <a:pt x="0" y="192"/>
                    <a:pt x="56" y="248"/>
                    <a:pt x="124" y="248"/>
                  </a:cubicBezTo>
                  <a:cubicBezTo>
                    <a:pt x="193" y="248"/>
                    <a:pt x="248" y="192"/>
                    <a:pt x="248" y="124"/>
                  </a:cubicBezTo>
                  <a:cubicBezTo>
                    <a:pt x="248" y="56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9845F1-A6A2-E24C-B618-F902D6FEFE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31" y="-1671"/>
              <a:ext cx="152" cy="15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65CFD8-5127-9243-9AFC-9F01DEB814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84" y="-1898"/>
              <a:ext cx="114" cy="1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4E116EC-F232-B84C-96E8-BDCB290224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0" y="-1652"/>
              <a:ext cx="663" cy="123"/>
            </a:xfrm>
            <a:custGeom>
              <a:avLst/>
              <a:gdLst>
                <a:gd name="T0" fmla="*/ 254 w 280"/>
                <a:gd name="T1" fmla="*/ 52 h 52"/>
                <a:gd name="T2" fmla="*/ 26 w 280"/>
                <a:gd name="T3" fmla="*/ 52 h 52"/>
                <a:gd name="T4" fmla="*/ 0 w 280"/>
                <a:gd name="T5" fmla="*/ 26 h 52"/>
                <a:gd name="T6" fmla="*/ 0 w 280"/>
                <a:gd name="T7" fmla="*/ 26 h 52"/>
                <a:gd name="T8" fmla="*/ 26 w 280"/>
                <a:gd name="T9" fmla="*/ 0 h 52"/>
                <a:gd name="T10" fmla="*/ 254 w 280"/>
                <a:gd name="T11" fmla="*/ 0 h 52"/>
                <a:gd name="T12" fmla="*/ 280 w 280"/>
                <a:gd name="T13" fmla="*/ 26 h 52"/>
                <a:gd name="T14" fmla="*/ 280 w 280"/>
                <a:gd name="T15" fmla="*/ 26 h 52"/>
                <a:gd name="T16" fmla="*/ 254 w 28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52">
                  <a:moveTo>
                    <a:pt x="2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9" y="0"/>
                    <a:pt x="280" y="12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40"/>
                    <a:pt x="269" y="52"/>
                    <a:pt x="25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066217-01CD-3E40-89F0-F03A2A58F1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1" y="-1085"/>
              <a:ext cx="3720" cy="64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087575C-57B1-B240-86BF-933AEE9FDE7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887490" y="1417185"/>
            <a:ext cx="2416823" cy="420624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6528B3-FDB1-6347-9EF9-B147B53E9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184" y="6333822"/>
            <a:ext cx="2987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E3003-6FCC-5B47-876A-26DD8ECF2B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US" sz="800" b="0" i="0"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6528B3-FDB1-6347-9EF9-B147B53E9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184" y="6333822"/>
            <a:ext cx="298764" cy="301752"/>
          </a:xfrm>
          <a:prstGeom prst="rect">
            <a:avLst/>
          </a:prstGeom>
        </p:spPr>
      </p:pic>
      <p:grpSp>
        <p:nvGrpSpPr>
          <p:cNvPr id="15" name="Group 4">
            <a:extLst>
              <a:ext uri="{FF2B5EF4-FFF2-40B4-BE49-F238E27FC236}">
                <a16:creationId xmlns:a16="http://schemas.microsoft.com/office/drawing/2014/main" id="{F65D6D6D-E5FF-A14E-959C-33406336445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6200000">
            <a:off x="3337957" y="-141044"/>
            <a:ext cx="5394164" cy="7498080"/>
            <a:chOff x="787" y="-2083"/>
            <a:chExt cx="6102" cy="848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9189384-670B-074C-9C97-505D45B8FA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7" y="-2083"/>
              <a:ext cx="6102" cy="8482"/>
            </a:xfrm>
            <a:custGeom>
              <a:avLst/>
              <a:gdLst>
                <a:gd name="T0" fmla="*/ 2453 w 2580"/>
                <a:gd name="T1" fmla="*/ 3588 h 3588"/>
                <a:gd name="T2" fmla="*/ 127 w 2580"/>
                <a:gd name="T3" fmla="*/ 3588 h 3588"/>
                <a:gd name="T4" fmla="*/ 0 w 2580"/>
                <a:gd name="T5" fmla="*/ 3461 h 3588"/>
                <a:gd name="T6" fmla="*/ 0 w 2580"/>
                <a:gd name="T7" fmla="*/ 127 h 3588"/>
                <a:gd name="T8" fmla="*/ 127 w 2580"/>
                <a:gd name="T9" fmla="*/ 0 h 3588"/>
                <a:gd name="T10" fmla="*/ 2453 w 2580"/>
                <a:gd name="T11" fmla="*/ 0 h 3588"/>
                <a:gd name="T12" fmla="*/ 2580 w 2580"/>
                <a:gd name="T13" fmla="*/ 127 h 3588"/>
                <a:gd name="T14" fmla="*/ 2580 w 2580"/>
                <a:gd name="T15" fmla="*/ 3461 h 3588"/>
                <a:gd name="T16" fmla="*/ 2453 w 2580"/>
                <a:gd name="T17" fmla="*/ 3588 h 3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0" h="3588">
                  <a:moveTo>
                    <a:pt x="2453" y="3588"/>
                  </a:moveTo>
                  <a:cubicBezTo>
                    <a:pt x="127" y="3588"/>
                    <a:pt x="127" y="3588"/>
                    <a:pt x="127" y="3588"/>
                  </a:cubicBezTo>
                  <a:cubicBezTo>
                    <a:pt x="57" y="3588"/>
                    <a:pt x="0" y="3531"/>
                    <a:pt x="0" y="3461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2453" y="0"/>
                    <a:pt x="2453" y="0"/>
                    <a:pt x="2453" y="0"/>
                  </a:cubicBezTo>
                  <a:cubicBezTo>
                    <a:pt x="2523" y="0"/>
                    <a:pt x="2580" y="57"/>
                    <a:pt x="2580" y="127"/>
                  </a:cubicBezTo>
                  <a:cubicBezTo>
                    <a:pt x="2580" y="3461"/>
                    <a:pt x="2580" y="3461"/>
                    <a:pt x="2580" y="3461"/>
                  </a:cubicBezTo>
                  <a:cubicBezTo>
                    <a:pt x="2580" y="3531"/>
                    <a:pt x="2523" y="3588"/>
                    <a:pt x="2453" y="3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0" dist="177800" dir="5400000" sx="107000" sy="107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76B97807-EA66-A546-B938-7823CEB2E2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2" y="-1544"/>
              <a:ext cx="5572" cy="74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8FCC7C5F-E88C-C645-ADE1-9E07A95054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81" y="-1852"/>
              <a:ext cx="113" cy="1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AD2B2964-7BD3-2A44-85A2-F834229134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19" y="5992"/>
              <a:ext cx="237" cy="2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1D19976-1082-DE46-9F54-5FBA481845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6" y="5968"/>
              <a:ext cx="284" cy="284"/>
            </a:xfrm>
            <a:custGeom>
              <a:avLst/>
              <a:gdLst>
                <a:gd name="T0" fmla="*/ 60 w 120"/>
                <a:gd name="T1" fmla="*/ 20 h 120"/>
                <a:gd name="T2" fmla="*/ 100 w 120"/>
                <a:gd name="T3" fmla="*/ 60 h 120"/>
                <a:gd name="T4" fmla="*/ 60 w 120"/>
                <a:gd name="T5" fmla="*/ 100 h 120"/>
                <a:gd name="T6" fmla="*/ 20 w 120"/>
                <a:gd name="T7" fmla="*/ 60 h 120"/>
                <a:gd name="T8" fmla="*/ 60 w 120"/>
                <a:gd name="T9" fmla="*/ 20 h 120"/>
                <a:gd name="T10" fmla="*/ 60 w 120"/>
                <a:gd name="T11" fmla="*/ 0 h 120"/>
                <a:gd name="T12" fmla="*/ 0 w 120"/>
                <a:gd name="T13" fmla="*/ 60 h 120"/>
                <a:gd name="T14" fmla="*/ 60 w 120"/>
                <a:gd name="T15" fmla="*/ 120 h 120"/>
                <a:gd name="T16" fmla="*/ 120 w 120"/>
                <a:gd name="T17" fmla="*/ 60 h 120"/>
                <a:gd name="T18" fmla="*/ 6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20"/>
                  </a:moveTo>
                  <a:cubicBezTo>
                    <a:pt x="82" y="20"/>
                    <a:pt x="100" y="38"/>
                    <a:pt x="100" y="60"/>
                  </a:cubicBezTo>
                  <a:cubicBezTo>
                    <a:pt x="100" y="82"/>
                    <a:pt x="82" y="100"/>
                    <a:pt x="60" y="100"/>
                  </a:cubicBezTo>
                  <a:cubicBezTo>
                    <a:pt x="38" y="100"/>
                    <a:pt x="20" y="82"/>
                    <a:pt x="20" y="60"/>
                  </a:cubicBezTo>
                  <a:cubicBezTo>
                    <a:pt x="20" y="38"/>
                    <a:pt x="38" y="20"/>
                    <a:pt x="60" y="20"/>
                  </a:cubicBezTo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1768DEF-A2A7-6149-8831-73E958770D3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762473" y="1145174"/>
            <a:ext cx="6545131" cy="49256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55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E3003-6FCC-5B47-876A-26DD8ECF2B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US" sz="800" b="0" i="0"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6528B3-FDB1-6347-9EF9-B147B53E9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184" y="6333822"/>
            <a:ext cx="298764" cy="3017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94137A-B478-804A-BFE0-08D0FF69A9E7}"/>
              </a:ext>
            </a:extLst>
          </p:cNvPr>
          <p:cNvGrpSpPr/>
          <p:nvPr userDrawn="1"/>
        </p:nvGrpSpPr>
        <p:grpSpPr>
          <a:xfrm>
            <a:off x="1127624" y="798526"/>
            <a:ext cx="9668193" cy="5487891"/>
            <a:chOff x="1127624" y="798526"/>
            <a:chExt cx="9668193" cy="54878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8F5704-0BFC-334E-A406-3B53BD95D8E0}"/>
                </a:ext>
              </a:extLst>
            </p:cNvPr>
            <p:cNvGrpSpPr/>
            <p:nvPr userDrawn="1"/>
          </p:nvGrpSpPr>
          <p:grpSpPr>
            <a:xfrm>
              <a:off x="1127624" y="798526"/>
              <a:ext cx="9668193" cy="5487891"/>
              <a:chOff x="1127624" y="798526"/>
              <a:chExt cx="9668193" cy="5487891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BDCADC5-22B8-1E4D-9644-537A5D6326EC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>
                <a:off x="1127624" y="798526"/>
                <a:ext cx="9668193" cy="5486400"/>
              </a:xfrm>
              <a:custGeom>
                <a:avLst/>
                <a:gdLst>
                  <a:gd name="connsiteX0" fmla="*/ 1245490 w 9936754"/>
                  <a:gd name="connsiteY0" fmla="*/ 0 h 5638800"/>
                  <a:gd name="connsiteX1" fmla="*/ 8691517 w 9936754"/>
                  <a:gd name="connsiteY1" fmla="*/ 0 h 5638800"/>
                  <a:gd name="connsiteX2" fmla="*/ 8992317 w 9936754"/>
                  <a:gd name="connsiteY2" fmla="*/ 302604 h 5638800"/>
                  <a:gd name="connsiteX3" fmla="*/ 8992317 w 9936754"/>
                  <a:gd name="connsiteY3" fmla="*/ 5019285 h 5638800"/>
                  <a:gd name="connsiteX4" fmla="*/ 8967661 w 9936754"/>
                  <a:gd name="connsiteY4" fmla="*/ 5287353 h 5638800"/>
                  <a:gd name="connsiteX5" fmla="*/ 8946909 w 9936754"/>
                  <a:gd name="connsiteY5" fmla="*/ 5341419 h 5638800"/>
                  <a:gd name="connsiteX6" fmla="*/ 8910236 w 9936754"/>
                  <a:gd name="connsiteY6" fmla="*/ 5384261 h 5638800"/>
                  <a:gd name="connsiteX7" fmla="*/ 9073040 w 9936754"/>
                  <a:gd name="connsiteY7" fmla="*/ 5384261 h 5638800"/>
                  <a:gd name="connsiteX8" fmla="*/ 9898953 w 9936754"/>
                  <a:gd name="connsiteY8" fmla="*/ 5384261 h 5638800"/>
                  <a:gd name="connsiteX9" fmla="*/ 9936754 w 9936754"/>
                  <a:gd name="connsiteY9" fmla="*/ 5422032 h 5638800"/>
                  <a:gd name="connsiteX10" fmla="*/ 9936754 w 9936754"/>
                  <a:gd name="connsiteY10" fmla="*/ 5510710 h 5638800"/>
                  <a:gd name="connsiteX11" fmla="*/ 9808559 w 9936754"/>
                  <a:gd name="connsiteY11" fmla="*/ 5638800 h 5638800"/>
                  <a:gd name="connsiteX12" fmla="*/ 128195 w 9936754"/>
                  <a:gd name="connsiteY12" fmla="*/ 5638800 h 5638800"/>
                  <a:gd name="connsiteX13" fmla="*/ 0 w 9936754"/>
                  <a:gd name="connsiteY13" fmla="*/ 5510710 h 5638800"/>
                  <a:gd name="connsiteX14" fmla="*/ 0 w 9936754"/>
                  <a:gd name="connsiteY14" fmla="*/ 5422032 h 5638800"/>
                  <a:gd name="connsiteX15" fmla="*/ 36158 w 9936754"/>
                  <a:gd name="connsiteY15" fmla="*/ 5384261 h 5638800"/>
                  <a:gd name="connsiteX16" fmla="*/ 932201 w 9936754"/>
                  <a:gd name="connsiteY16" fmla="*/ 5384261 h 5638800"/>
                  <a:gd name="connsiteX17" fmla="*/ 1027321 w 9936754"/>
                  <a:gd name="connsiteY17" fmla="*/ 5384261 h 5638800"/>
                  <a:gd name="connsiteX18" fmla="*/ 992974 w 9936754"/>
                  <a:gd name="connsiteY18" fmla="*/ 5347380 h 5638800"/>
                  <a:gd name="connsiteX19" fmla="*/ 969346 w 9936754"/>
                  <a:gd name="connsiteY19" fmla="*/ 5287353 h 5638800"/>
                  <a:gd name="connsiteX20" fmla="*/ 949621 w 9936754"/>
                  <a:gd name="connsiteY20" fmla="*/ 5154141 h 5638800"/>
                  <a:gd name="connsiteX21" fmla="*/ 943046 w 9936754"/>
                  <a:gd name="connsiteY21" fmla="*/ 5019285 h 5638800"/>
                  <a:gd name="connsiteX22" fmla="*/ 943046 w 9936754"/>
                  <a:gd name="connsiteY22" fmla="*/ 302604 h 5638800"/>
                  <a:gd name="connsiteX23" fmla="*/ 1245490 w 9936754"/>
                  <a:gd name="connsiteY23" fmla="*/ 0 h 563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936754" h="5638800">
                    <a:moveTo>
                      <a:pt x="1245490" y="0"/>
                    </a:moveTo>
                    <a:cubicBezTo>
                      <a:pt x="8691517" y="0"/>
                      <a:pt x="8691517" y="0"/>
                      <a:pt x="8691517" y="0"/>
                    </a:cubicBezTo>
                    <a:cubicBezTo>
                      <a:pt x="8857533" y="0"/>
                      <a:pt x="8992317" y="134856"/>
                      <a:pt x="8992317" y="302604"/>
                    </a:cubicBezTo>
                    <a:cubicBezTo>
                      <a:pt x="8992317" y="5019285"/>
                      <a:pt x="8992317" y="5019285"/>
                      <a:pt x="8992317" y="5019285"/>
                    </a:cubicBezTo>
                    <a:cubicBezTo>
                      <a:pt x="8992317" y="5109737"/>
                      <a:pt x="8984099" y="5198545"/>
                      <a:pt x="8967661" y="5287353"/>
                    </a:cubicBezTo>
                    <a:cubicBezTo>
                      <a:pt x="8963552" y="5307088"/>
                      <a:pt x="8956566" y="5325179"/>
                      <a:pt x="8946909" y="5341419"/>
                    </a:cubicBezTo>
                    <a:lnTo>
                      <a:pt x="8910236" y="5384261"/>
                    </a:lnTo>
                    <a:lnTo>
                      <a:pt x="9073040" y="5384261"/>
                    </a:lnTo>
                    <a:cubicBezTo>
                      <a:pt x="9898953" y="5384261"/>
                      <a:pt x="9898953" y="5384261"/>
                      <a:pt x="9898953" y="5384261"/>
                    </a:cubicBezTo>
                    <a:cubicBezTo>
                      <a:pt x="9920319" y="5384261"/>
                      <a:pt x="9936754" y="5400683"/>
                      <a:pt x="9936754" y="5422032"/>
                    </a:cubicBezTo>
                    <a:cubicBezTo>
                      <a:pt x="9936754" y="5510710"/>
                      <a:pt x="9936754" y="5510710"/>
                      <a:pt x="9936754" y="5510710"/>
                    </a:cubicBezTo>
                    <a:cubicBezTo>
                      <a:pt x="9936754" y="5581324"/>
                      <a:pt x="9879231" y="5638800"/>
                      <a:pt x="9808559" y="5638800"/>
                    </a:cubicBezTo>
                    <a:cubicBezTo>
                      <a:pt x="128195" y="5638800"/>
                      <a:pt x="128195" y="5638800"/>
                      <a:pt x="128195" y="5638800"/>
                    </a:cubicBezTo>
                    <a:cubicBezTo>
                      <a:pt x="57524" y="5638800"/>
                      <a:pt x="0" y="5581324"/>
                      <a:pt x="0" y="5510710"/>
                    </a:cubicBezTo>
                    <a:cubicBezTo>
                      <a:pt x="0" y="5422032"/>
                      <a:pt x="0" y="5422032"/>
                      <a:pt x="0" y="5422032"/>
                    </a:cubicBezTo>
                    <a:cubicBezTo>
                      <a:pt x="0" y="5400683"/>
                      <a:pt x="16435" y="5384261"/>
                      <a:pt x="36158" y="5384261"/>
                    </a:cubicBezTo>
                    <a:cubicBezTo>
                      <a:pt x="344370" y="5384261"/>
                      <a:pt x="642951" y="5384261"/>
                      <a:pt x="932201" y="5384261"/>
                    </a:cubicBezTo>
                    <a:lnTo>
                      <a:pt x="1027321" y="5384261"/>
                    </a:lnTo>
                    <a:lnTo>
                      <a:pt x="992974" y="5347380"/>
                    </a:lnTo>
                    <a:cubicBezTo>
                      <a:pt x="981674" y="5329701"/>
                      <a:pt x="973455" y="5309555"/>
                      <a:pt x="969346" y="5287353"/>
                    </a:cubicBezTo>
                    <a:cubicBezTo>
                      <a:pt x="959483" y="5242949"/>
                      <a:pt x="954552" y="5198545"/>
                      <a:pt x="949621" y="5154141"/>
                    </a:cubicBezTo>
                    <a:cubicBezTo>
                      <a:pt x="944690" y="5109737"/>
                      <a:pt x="943046" y="5063689"/>
                      <a:pt x="943046" y="5019285"/>
                    </a:cubicBezTo>
                    <a:cubicBezTo>
                      <a:pt x="943046" y="302604"/>
                      <a:pt x="943046" y="302604"/>
                      <a:pt x="943046" y="302604"/>
                    </a:cubicBezTo>
                    <a:cubicBezTo>
                      <a:pt x="943046" y="134856"/>
                      <a:pt x="1077831" y="0"/>
                      <a:pt x="1245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0" dist="177800" dir="5400000" sx="107000" sy="107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AC786316-4D08-5144-988C-0307EA5B32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4867" y="6174448"/>
                <a:ext cx="1393705" cy="111969"/>
              </a:xfrm>
              <a:custGeom>
                <a:avLst/>
                <a:gdLst>
                  <a:gd name="T0" fmla="*/ 848 w 848"/>
                  <a:gd name="T1" fmla="*/ 0 h 68"/>
                  <a:gd name="T2" fmla="*/ 775 w 848"/>
                  <a:gd name="T3" fmla="*/ 68 h 68"/>
                  <a:gd name="T4" fmla="*/ 73 w 848"/>
                  <a:gd name="T5" fmla="*/ 68 h 68"/>
                  <a:gd name="T6" fmla="*/ 0 w 848"/>
                  <a:gd name="T7" fmla="*/ 0 h 68"/>
                  <a:gd name="T8" fmla="*/ 848 w 84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68">
                    <a:moveTo>
                      <a:pt x="848" y="0"/>
                    </a:moveTo>
                    <a:cubicBezTo>
                      <a:pt x="845" y="38"/>
                      <a:pt x="813" y="68"/>
                      <a:pt x="775" y="68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34" y="68"/>
                      <a:pt x="2" y="38"/>
                      <a:pt x="0" y="0"/>
                    </a:cubicBez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24">
                <a:extLst>
                  <a:ext uri="{FF2B5EF4-FFF2-40B4-BE49-F238E27FC236}">
                    <a16:creationId xmlns:a16="http://schemas.microsoft.com/office/drawing/2014/main" id="{20C9701C-F50C-884D-98F1-7CB4DF8028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21631" y="933446"/>
                <a:ext cx="90410" cy="904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F1535918-6D92-6741-A386-710CA4A568C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2310604" y="1112875"/>
              <a:ext cx="7313859" cy="4572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9B6D944-7A3B-9A41-8759-2A01ADB5880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310604" y="1112875"/>
            <a:ext cx="7313857" cy="457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_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E3003-6FCC-5B47-876A-26DD8ECF2B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US" sz="800" b="0" i="0"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6528B3-FDB1-6347-9EF9-B147B53E9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184" y="6333822"/>
            <a:ext cx="298764" cy="3017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94137A-B478-804A-BFE0-08D0FF69A9E7}"/>
              </a:ext>
            </a:extLst>
          </p:cNvPr>
          <p:cNvGrpSpPr/>
          <p:nvPr userDrawn="1"/>
        </p:nvGrpSpPr>
        <p:grpSpPr>
          <a:xfrm>
            <a:off x="580757" y="1213609"/>
            <a:ext cx="7281362" cy="4133070"/>
            <a:chOff x="1127624" y="798526"/>
            <a:chExt cx="9668193" cy="54878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8F5704-0BFC-334E-A406-3B53BD95D8E0}"/>
                </a:ext>
              </a:extLst>
            </p:cNvPr>
            <p:cNvGrpSpPr/>
            <p:nvPr userDrawn="1"/>
          </p:nvGrpSpPr>
          <p:grpSpPr>
            <a:xfrm>
              <a:off x="1127624" y="798526"/>
              <a:ext cx="9668193" cy="5487891"/>
              <a:chOff x="1127624" y="798526"/>
              <a:chExt cx="9668193" cy="5487891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BDCADC5-22B8-1E4D-9644-537A5D6326EC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>
                <a:off x="1127624" y="798526"/>
                <a:ext cx="9668193" cy="5486400"/>
              </a:xfrm>
              <a:custGeom>
                <a:avLst/>
                <a:gdLst>
                  <a:gd name="connsiteX0" fmla="*/ 1245490 w 9936754"/>
                  <a:gd name="connsiteY0" fmla="*/ 0 h 5638800"/>
                  <a:gd name="connsiteX1" fmla="*/ 8691517 w 9936754"/>
                  <a:gd name="connsiteY1" fmla="*/ 0 h 5638800"/>
                  <a:gd name="connsiteX2" fmla="*/ 8992317 w 9936754"/>
                  <a:gd name="connsiteY2" fmla="*/ 302604 h 5638800"/>
                  <a:gd name="connsiteX3" fmla="*/ 8992317 w 9936754"/>
                  <a:gd name="connsiteY3" fmla="*/ 5019285 h 5638800"/>
                  <a:gd name="connsiteX4" fmla="*/ 8967661 w 9936754"/>
                  <a:gd name="connsiteY4" fmla="*/ 5287353 h 5638800"/>
                  <a:gd name="connsiteX5" fmla="*/ 8946909 w 9936754"/>
                  <a:gd name="connsiteY5" fmla="*/ 5341419 h 5638800"/>
                  <a:gd name="connsiteX6" fmla="*/ 8910236 w 9936754"/>
                  <a:gd name="connsiteY6" fmla="*/ 5384261 h 5638800"/>
                  <a:gd name="connsiteX7" fmla="*/ 9073040 w 9936754"/>
                  <a:gd name="connsiteY7" fmla="*/ 5384261 h 5638800"/>
                  <a:gd name="connsiteX8" fmla="*/ 9898953 w 9936754"/>
                  <a:gd name="connsiteY8" fmla="*/ 5384261 h 5638800"/>
                  <a:gd name="connsiteX9" fmla="*/ 9936754 w 9936754"/>
                  <a:gd name="connsiteY9" fmla="*/ 5422032 h 5638800"/>
                  <a:gd name="connsiteX10" fmla="*/ 9936754 w 9936754"/>
                  <a:gd name="connsiteY10" fmla="*/ 5510710 h 5638800"/>
                  <a:gd name="connsiteX11" fmla="*/ 9808559 w 9936754"/>
                  <a:gd name="connsiteY11" fmla="*/ 5638800 h 5638800"/>
                  <a:gd name="connsiteX12" fmla="*/ 128195 w 9936754"/>
                  <a:gd name="connsiteY12" fmla="*/ 5638800 h 5638800"/>
                  <a:gd name="connsiteX13" fmla="*/ 0 w 9936754"/>
                  <a:gd name="connsiteY13" fmla="*/ 5510710 h 5638800"/>
                  <a:gd name="connsiteX14" fmla="*/ 0 w 9936754"/>
                  <a:gd name="connsiteY14" fmla="*/ 5422032 h 5638800"/>
                  <a:gd name="connsiteX15" fmla="*/ 36158 w 9936754"/>
                  <a:gd name="connsiteY15" fmla="*/ 5384261 h 5638800"/>
                  <a:gd name="connsiteX16" fmla="*/ 932201 w 9936754"/>
                  <a:gd name="connsiteY16" fmla="*/ 5384261 h 5638800"/>
                  <a:gd name="connsiteX17" fmla="*/ 1027321 w 9936754"/>
                  <a:gd name="connsiteY17" fmla="*/ 5384261 h 5638800"/>
                  <a:gd name="connsiteX18" fmla="*/ 992974 w 9936754"/>
                  <a:gd name="connsiteY18" fmla="*/ 5347380 h 5638800"/>
                  <a:gd name="connsiteX19" fmla="*/ 969346 w 9936754"/>
                  <a:gd name="connsiteY19" fmla="*/ 5287353 h 5638800"/>
                  <a:gd name="connsiteX20" fmla="*/ 949621 w 9936754"/>
                  <a:gd name="connsiteY20" fmla="*/ 5154141 h 5638800"/>
                  <a:gd name="connsiteX21" fmla="*/ 943046 w 9936754"/>
                  <a:gd name="connsiteY21" fmla="*/ 5019285 h 5638800"/>
                  <a:gd name="connsiteX22" fmla="*/ 943046 w 9936754"/>
                  <a:gd name="connsiteY22" fmla="*/ 302604 h 5638800"/>
                  <a:gd name="connsiteX23" fmla="*/ 1245490 w 9936754"/>
                  <a:gd name="connsiteY23" fmla="*/ 0 h 563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936754" h="5638800">
                    <a:moveTo>
                      <a:pt x="1245490" y="0"/>
                    </a:moveTo>
                    <a:cubicBezTo>
                      <a:pt x="8691517" y="0"/>
                      <a:pt x="8691517" y="0"/>
                      <a:pt x="8691517" y="0"/>
                    </a:cubicBezTo>
                    <a:cubicBezTo>
                      <a:pt x="8857533" y="0"/>
                      <a:pt x="8992317" y="134856"/>
                      <a:pt x="8992317" y="302604"/>
                    </a:cubicBezTo>
                    <a:cubicBezTo>
                      <a:pt x="8992317" y="5019285"/>
                      <a:pt x="8992317" y="5019285"/>
                      <a:pt x="8992317" y="5019285"/>
                    </a:cubicBezTo>
                    <a:cubicBezTo>
                      <a:pt x="8992317" y="5109737"/>
                      <a:pt x="8984099" y="5198545"/>
                      <a:pt x="8967661" y="5287353"/>
                    </a:cubicBezTo>
                    <a:cubicBezTo>
                      <a:pt x="8963552" y="5307088"/>
                      <a:pt x="8956566" y="5325179"/>
                      <a:pt x="8946909" y="5341419"/>
                    </a:cubicBezTo>
                    <a:lnTo>
                      <a:pt x="8910236" y="5384261"/>
                    </a:lnTo>
                    <a:lnTo>
                      <a:pt x="9073040" y="5384261"/>
                    </a:lnTo>
                    <a:cubicBezTo>
                      <a:pt x="9898953" y="5384261"/>
                      <a:pt x="9898953" y="5384261"/>
                      <a:pt x="9898953" y="5384261"/>
                    </a:cubicBezTo>
                    <a:cubicBezTo>
                      <a:pt x="9920319" y="5384261"/>
                      <a:pt x="9936754" y="5400683"/>
                      <a:pt x="9936754" y="5422032"/>
                    </a:cubicBezTo>
                    <a:cubicBezTo>
                      <a:pt x="9936754" y="5510710"/>
                      <a:pt x="9936754" y="5510710"/>
                      <a:pt x="9936754" y="5510710"/>
                    </a:cubicBezTo>
                    <a:cubicBezTo>
                      <a:pt x="9936754" y="5581324"/>
                      <a:pt x="9879231" y="5638800"/>
                      <a:pt x="9808559" y="5638800"/>
                    </a:cubicBezTo>
                    <a:cubicBezTo>
                      <a:pt x="128195" y="5638800"/>
                      <a:pt x="128195" y="5638800"/>
                      <a:pt x="128195" y="5638800"/>
                    </a:cubicBezTo>
                    <a:cubicBezTo>
                      <a:pt x="57524" y="5638800"/>
                      <a:pt x="0" y="5581324"/>
                      <a:pt x="0" y="5510710"/>
                    </a:cubicBezTo>
                    <a:cubicBezTo>
                      <a:pt x="0" y="5422032"/>
                      <a:pt x="0" y="5422032"/>
                      <a:pt x="0" y="5422032"/>
                    </a:cubicBezTo>
                    <a:cubicBezTo>
                      <a:pt x="0" y="5400683"/>
                      <a:pt x="16435" y="5384261"/>
                      <a:pt x="36158" y="5384261"/>
                    </a:cubicBezTo>
                    <a:cubicBezTo>
                      <a:pt x="344370" y="5384261"/>
                      <a:pt x="642951" y="5384261"/>
                      <a:pt x="932201" y="5384261"/>
                    </a:cubicBezTo>
                    <a:lnTo>
                      <a:pt x="1027321" y="5384261"/>
                    </a:lnTo>
                    <a:lnTo>
                      <a:pt x="992974" y="5347380"/>
                    </a:lnTo>
                    <a:cubicBezTo>
                      <a:pt x="981674" y="5329701"/>
                      <a:pt x="973455" y="5309555"/>
                      <a:pt x="969346" y="5287353"/>
                    </a:cubicBezTo>
                    <a:cubicBezTo>
                      <a:pt x="959483" y="5242949"/>
                      <a:pt x="954552" y="5198545"/>
                      <a:pt x="949621" y="5154141"/>
                    </a:cubicBezTo>
                    <a:cubicBezTo>
                      <a:pt x="944690" y="5109737"/>
                      <a:pt x="943046" y="5063689"/>
                      <a:pt x="943046" y="5019285"/>
                    </a:cubicBezTo>
                    <a:cubicBezTo>
                      <a:pt x="943046" y="302604"/>
                      <a:pt x="943046" y="302604"/>
                      <a:pt x="943046" y="302604"/>
                    </a:cubicBezTo>
                    <a:cubicBezTo>
                      <a:pt x="943046" y="134856"/>
                      <a:pt x="1077831" y="0"/>
                      <a:pt x="1245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0" dist="177800" dir="5400000" sx="107000" sy="107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AC786316-4D08-5144-988C-0307EA5B32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4867" y="6174448"/>
                <a:ext cx="1393705" cy="111969"/>
              </a:xfrm>
              <a:custGeom>
                <a:avLst/>
                <a:gdLst>
                  <a:gd name="T0" fmla="*/ 848 w 848"/>
                  <a:gd name="T1" fmla="*/ 0 h 68"/>
                  <a:gd name="T2" fmla="*/ 775 w 848"/>
                  <a:gd name="T3" fmla="*/ 68 h 68"/>
                  <a:gd name="T4" fmla="*/ 73 w 848"/>
                  <a:gd name="T5" fmla="*/ 68 h 68"/>
                  <a:gd name="T6" fmla="*/ 0 w 848"/>
                  <a:gd name="T7" fmla="*/ 0 h 68"/>
                  <a:gd name="T8" fmla="*/ 848 w 84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68">
                    <a:moveTo>
                      <a:pt x="848" y="0"/>
                    </a:moveTo>
                    <a:cubicBezTo>
                      <a:pt x="845" y="38"/>
                      <a:pt x="813" y="68"/>
                      <a:pt x="775" y="68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34" y="68"/>
                      <a:pt x="2" y="38"/>
                      <a:pt x="0" y="0"/>
                    </a:cubicBez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24">
                <a:extLst>
                  <a:ext uri="{FF2B5EF4-FFF2-40B4-BE49-F238E27FC236}">
                    <a16:creationId xmlns:a16="http://schemas.microsoft.com/office/drawing/2014/main" id="{20C9701C-F50C-884D-98F1-7CB4DF8028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21631" y="933446"/>
                <a:ext cx="90410" cy="904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F1535918-6D92-6741-A386-710CA4A568C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2310604" y="1112875"/>
              <a:ext cx="7313859" cy="4572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9B6D944-7A3B-9A41-8759-2A01ADB5880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467311" y="1449230"/>
            <a:ext cx="5508253" cy="3443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BCA32F62-BED0-CE44-95E5-27D345CA68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6200000">
            <a:off x="8273010" y="1784558"/>
            <a:ext cx="2793460" cy="3883009"/>
            <a:chOff x="787" y="-2083"/>
            <a:chExt cx="6102" cy="848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9201C9E-4ABB-D748-8194-E1874AF768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7" y="-2083"/>
              <a:ext cx="6102" cy="8482"/>
            </a:xfrm>
            <a:custGeom>
              <a:avLst/>
              <a:gdLst>
                <a:gd name="T0" fmla="*/ 2453 w 2580"/>
                <a:gd name="T1" fmla="*/ 3588 h 3588"/>
                <a:gd name="T2" fmla="*/ 127 w 2580"/>
                <a:gd name="T3" fmla="*/ 3588 h 3588"/>
                <a:gd name="T4" fmla="*/ 0 w 2580"/>
                <a:gd name="T5" fmla="*/ 3461 h 3588"/>
                <a:gd name="T6" fmla="*/ 0 w 2580"/>
                <a:gd name="T7" fmla="*/ 127 h 3588"/>
                <a:gd name="T8" fmla="*/ 127 w 2580"/>
                <a:gd name="T9" fmla="*/ 0 h 3588"/>
                <a:gd name="T10" fmla="*/ 2453 w 2580"/>
                <a:gd name="T11" fmla="*/ 0 h 3588"/>
                <a:gd name="T12" fmla="*/ 2580 w 2580"/>
                <a:gd name="T13" fmla="*/ 127 h 3588"/>
                <a:gd name="T14" fmla="*/ 2580 w 2580"/>
                <a:gd name="T15" fmla="*/ 3461 h 3588"/>
                <a:gd name="T16" fmla="*/ 2453 w 2580"/>
                <a:gd name="T17" fmla="*/ 3588 h 3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0" h="3588">
                  <a:moveTo>
                    <a:pt x="2453" y="3588"/>
                  </a:moveTo>
                  <a:cubicBezTo>
                    <a:pt x="127" y="3588"/>
                    <a:pt x="127" y="3588"/>
                    <a:pt x="127" y="3588"/>
                  </a:cubicBezTo>
                  <a:cubicBezTo>
                    <a:pt x="57" y="3588"/>
                    <a:pt x="0" y="3531"/>
                    <a:pt x="0" y="3461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2453" y="0"/>
                    <a:pt x="2453" y="0"/>
                    <a:pt x="2453" y="0"/>
                  </a:cubicBezTo>
                  <a:cubicBezTo>
                    <a:pt x="2523" y="0"/>
                    <a:pt x="2580" y="57"/>
                    <a:pt x="2580" y="127"/>
                  </a:cubicBezTo>
                  <a:cubicBezTo>
                    <a:pt x="2580" y="3461"/>
                    <a:pt x="2580" y="3461"/>
                    <a:pt x="2580" y="3461"/>
                  </a:cubicBezTo>
                  <a:cubicBezTo>
                    <a:pt x="2580" y="3531"/>
                    <a:pt x="2523" y="3588"/>
                    <a:pt x="2453" y="3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0" dist="177800" dir="5400000" sx="107000" sy="107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820E7DBA-9DC4-D440-B648-CCDE6E1E50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2" y="-1544"/>
              <a:ext cx="5572" cy="74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90D3244C-BF48-974C-B3E8-EB8F91406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81" y="-1852"/>
              <a:ext cx="113" cy="1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2F5C46E7-8B31-4944-8021-696C344462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19" y="5992"/>
              <a:ext cx="237" cy="2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D0A4E39-103D-7946-8871-60A1EDF6F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6" y="5968"/>
              <a:ext cx="284" cy="284"/>
            </a:xfrm>
            <a:custGeom>
              <a:avLst/>
              <a:gdLst>
                <a:gd name="T0" fmla="*/ 60 w 120"/>
                <a:gd name="T1" fmla="*/ 20 h 120"/>
                <a:gd name="T2" fmla="*/ 100 w 120"/>
                <a:gd name="T3" fmla="*/ 60 h 120"/>
                <a:gd name="T4" fmla="*/ 60 w 120"/>
                <a:gd name="T5" fmla="*/ 100 h 120"/>
                <a:gd name="T6" fmla="*/ 20 w 120"/>
                <a:gd name="T7" fmla="*/ 60 h 120"/>
                <a:gd name="T8" fmla="*/ 60 w 120"/>
                <a:gd name="T9" fmla="*/ 20 h 120"/>
                <a:gd name="T10" fmla="*/ 60 w 120"/>
                <a:gd name="T11" fmla="*/ 0 h 120"/>
                <a:gd name="T12" fmla="*/ 0 w 120"/>
                <a:gd name="T13" fmla="*/ 60 h 120"/>
                <a:gd name="T14" fmla="*/ 60 w 120"/>
                <a:gd name="T15" fmla="*/ 120 h 120"/>
                <a:gd name="T16" fmla="*/ 120 w 120"/>
                <a:gd name="T17" fmla="*/ 60 h 120"/>
                <a:gd name="T18" fmla="*/ 6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20"/>
                  </a:moveTo>
                  <a:cubicBezTo>
                    <a:pt x="82" y="20"/>
                    <a:pt x="100" y="38"/>
                    <a:pt x="100" y="60"/>
                  </a:cubicBezTo>
                  <a:cubicBezTo>
                    <a:pt x="100" y="82"/>
                    <a:pt x="82" y="100"/>
                    <a:pt x="60" y="100"/>
                  </a:cubicBezTo>
                  <a:cubicBezTo>
                    <a:pt x="38" y="100"/>
                    <a:pt x="20" y="82"/>
                    <a:pt x="20" y="60"/>
                  </a:cubicBezTo>
                  <a:cubicBezTo>
                    <a:pt x="20" y="38"/>
                    <a:pt x="38" y="20"/>
                    <a:pt x="60" y="20"/>
                  </a:cubicBezTo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B3852B54-43CA-1644-84F2-FAABAA75775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973392" y="2450648"/>
            <a:ext cx="3373248" cy="25508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68A2EA-6E09-1D4D-988A-0A79FA8DCA8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854118" y="3271157"/>
            <a:ext cx="1245097" cy="2520863"/>
            <a:chOff x="1730" y="-2115"/>
            <a:chExt cx="4222" cy="8548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D722101-2D63-6246-933C-54A60A49A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0" y="-2115"/>
              <a:ext cx="4222" cy="8548"/>
            </a:xfrm>
            <a:custGeom>
              <a:avLst/>
              <a:gdLst>
                <a:gd name="T0" fmla="*/ 1768 w 1784"/>
                <a:gd name="T1" fmla="*/ 722 h 3616"/>
                <a:gd name="T2" fmla="*/ 1768 w 1784"/>
                <a:gd name="T3" fmla="*/ 256 h 3616"/>
                <a:gd name="T4" fmla="*/ 1513 w 1784"/>
                <a:gd name="T5" fmla="*/ 0 h 3616"/>
                <a:gd name="T6" fmla="*/ 272 w 1784"/>
                <a:gd name="T7" fmla="*/ 0 h 3616"/>
                <a:gd name="T8" fmla="*/ 16 w 1784"/>
                <a:gd name="T9" fmla="*/ 256 h 3616"/>
                <a:gd name="T10" fmla="*/ 16 w 1784"/>
                <a:gd name="T11" fmla="*/ 522 h 3616"/>
                <a:gd name="T12" fmla="*/ 0 w 1784"/>
                <a:gd name="T13" fmla="*/ 556 h 3616"/>
                <a:gd name="T14" fmla="*/ 0 w 1784"/>
                <a:gd name="T15" fmla="*/ 748 h 3616"/>
                <a:gd name="T16" fmla="*/ 16 w 1784"/>
                <a:gd name="T17" fmla="*/ 782 h 3616"/>
                <a:gd name="T18" fmla="*/ 16 w 1784"/>
                <a:gd name="T19" fmla="*/ 970 h 3616"/>
                <a:gd name="T20" fmla="*/ 0 w 1784"/>
                <a:gd name="T21" fmla="*/ 1004 h 3616"/>
                <a:gd name="T22" fmla="*/ 0 w 1784"/>
                <a:gd name="T23" fmla="*/ 1196 h 3616"/>
                <a:gd name="T24" fmla="*/ 16 w 1784"/>
                <a:gd name="T25" fmla="*/ 1230 h 3616"/>
                <a:gd name="T26" fmla="*/ 16 w 1784"/>
                <a:gd name="T27" fmla="*/ 1262 h 3616"/>
                <a:gd name="T28" fmla="*/ 0 w 1784"/>
                <a:gd name="T29" fmla="*/ 1296 h 3616"/>
                <a:gd name="T30" fmla="*/ 0 w 1784"/>
                <a:gd name="T31" fmla="*/ 1488 h 3616"/>
                <a:gd name="T32" fmla="*/ 16 w 1784"/>
                <a:gd name="T33" fmla="*/ 1522 h 3616"/>
                <a:gd name="T34" fmla="*/ 16 w 1784"/>
                <a:gd name="T35" fmla="*/ 3360 h 3616"/>
                <a:gd name="T36" fmla="*/ 272 w 1784"/>
                <a:gd name="T37" fmla="*/ 3616 h 3616"/>
                <a:gd name="T38" fmla="*/ 1513 w 1784"/>
                <a:gd name="T39" fmla="*/ 3616 h 3616"/>
                <a:gd name="T40" fmla="*/ 1768 w 1784"/>
                <a:gd name="T41" fmla="*/ 3360 h 3616"/>
                <a:gd name="T42" fmla="*/ 1768 w 1784"/>
                <a:gd name="T43" fmla="*/ 982 h 3616"/>
                <a:gd name="T44" fmla="*/ 1784 w 1784"/>
                <a:gd name="T45" fmla="*/ 948 h 3616"/>
                <a:gd name="T46" fmla="*/ 1784 w 1784"/>
                <a:gd name="T47" fmla="*/ 756 h 3616"/>
                <a:gd name="T48" fmla="*/ 1768 w 1784"/>
                <a:gd name="T49" fmla="*/ 722 h 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4" h="3616">
                  <a:moveTo>
                    <a:pt x="1768" y="722"/>
                  </a:moveTo>
                  <a:cubicBezTo>
                    <a:pt x="1768" y="256"/>
                    <a:pt x="1768" y="256"/>
                    <a:pt x="1768" y="256"/>
                  </a:cubicBezTo>
                  <a:cubicBezTo>
                    <a:pt x="1768" y="115"/>
                    <a:pt x="1653" y="0"/>
                    <a:pt x="1513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131" y="0"/>
                    <a:pt x="16" y="115"/>
                    <a:pt x="16" y="256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6" y="530"/>
                    <a:pt x="0" y="542"/>
                    <a:pt x="0" y="55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62"/>
                    <a:pt x="6" y="774"/>
                    <a:pt x="16" y="782"/>
                  </a:cubicBezTo>
                  <a:cubicBezTo>
                    <a:pt x="16" y="970"/>
                    <a:pt x="16" y="970"/>
                    <a:pt x="16" y="970"/>
                  </a:cubicBezTo>
                  <a:cubicBezTo>
                    <a:pt x="6" y="978"/>
                    <a:pt x="0" y="990"/>
                    <a:pt x="0" y="100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10"/>
                    <a:pt x="6" y="1222"/>
                    <a:pt x="16" y="1230"/>
                  </a:cubicBezTo>
                  <a:cubicBezTo>
                    <a:pt x="16" y="1262"/>
                    <a:pt x="16" y="1262"/>
                    <a:pt x="16" y="1262"/>
                  </a:cubicBezTo>
                  <a:cubicBezTo>
                    <a:pt x="6" y="1270"/>
                    <a:pt x="0" y="1282"/>
                    <a:pt x="0" y="1296"/>
                  </a:cubicBezTo>
                  <a:cubicBezTo>
                    <a:pt x="0" y="1488"/>
                    <a:pt x="0" y="1488"/>
                    <a:pt x="0" y="1488"/>
                  </a:cubicBezTo>
                  <a:cubicBezTo>
                    <a:pt x="0" y="1502"/>
                    <a:pt x="6" y="1514"/>
                    <a:pt x="16" y="1522"/>
                  </a:cubicBezTo>
                  <a:cubicBezTo>
                    <a:pt x="16" y="3360"/>
                    <a:pt x="16" y="3360"/>
                    <a:pt x="16" y="3360"/>
                  </a:cubicBezTo>
                  <a:cubicBezTo>
                    <a:pt x="16" y="3501"/>
                    <a:pt x="131" y="3616"/>
                    <a:pt x="272" y="3616"/>
                  </a:cubicBezTo>
                  <a:cubicBezTo>
                    <a:pt x="1513" y="3616"/>
                    <a:pt x="1513" y="3616"/>
                    <a:pt x="1513" y="3616"/>
                  </a:cubicBezTo>
                  <a:cubicBezTo>
                    <a:pt x="1653" y="3616"/>
                    <a:pt x="1768" y="3501"/>
                    <a:pt x="1768" y="3360"/>
                  </a:cubicBezTo>
                  <a:cubicBezTo>
                    <a:pt x="1768" y="982"/>
                    <a:pt x="1768" y="982"/>
                    <a:pt x="1768" y="982"/>
                  </a:cubicBezTo>
                  <a:cubicBezTo>
                    <a:pt x="1778" y="973"/>
                    <a:pt x="1784" y="961"/>
                    <a:pt x="1784" y="948"/>
                  </a:cubicBezTo>
                  <a:cubicBezTo>
                    <a:pt x="1784" y="756"/>
                    <a:pt x="1784" y="756"/>
                    <a:pt x="1784" y="756"/>
                  </a:cubicBezTo>
                  <a:cubicBezTo>
                    <a:pt x="1784" y="743"/>
                    <a:pt x="1778" y="731"/>
                    <a:pt x="1768" y="7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0" dist="177800" dir="5400000" sx="107000" sy="107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A0AD384-0793-B64D-9204-94E067E1A2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72" y="5634"/>
              <a:ext cx="539" cy="5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3C421D5-C5D4-9647-969A-EDD3749DAF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8" y="5610"/>
              <a:ext cx="587" cy="587"/>
            </a:xfrm>
            <a:custGeom>
              <a:avLst/>
              <a:gdLst>
                <a:gd name="T0" fmla="*/ 124 w 248"/>
                <a:gd name="T1" fmla="*/ 20 h 248"/>
                <a:gd name="T2" fmla="*/ 228 w 248"/>
                <a:gd name="T3" fmla="*/ 124 h 248"/>
                <a:gd name="T4" fmla="*/ 124 w 248"/>
                <a:gd name="T5" fmla="*/ 228 h 248"/>
                <a:gd name="T6" fmla="*/ 20 w 248"/>
                <a:gd name="T7" fmla="*/ 124 h 248"/>
                <a:gd name="T8" fmla="*/ 124 w 248"/>
                <a:gd name="T9" fmla="*/ 20 h 248"/>
                <a:gd name="T10" fmla="*/ 124 w 248"/>
                <a:gd name="T11" fmla="*/ 0 h 248"/>
                <a:gd name="T12" fmla="*/ 0 w 248"/>
                <a:gd name="T13" fmla="*/ 124 h 248"/>
                <a:gd name="T14" fmla="*/ 124 w 248"/>
                <a:gd name="T15" fmla="*/ 248 h 248"/>
                <a:gd name="T16" fmla="*/ 248 w 248"/>
                <a:gd name="T17" fmla="*/ 124 h 248"/>
                <a:gd name="T18" fmla="*/ 124 w 248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8">
                  <a:moveTo>
                    <a:pt x="124" y="20"/>
                  </a:moveTo>
                  <a:cubicBezTo>
                    <a:pt x="182" y="20"/>
                    <a:pt x="228" y="67"/>
                    <a:pt x="228" y="124"/>
                  </a:cubicBezTo>
                  <a:cubicBezTo>
                    <a:pt x="228" y="181"/>
                    <a:pt x="182" y="228"/>
                    <a:pt x="124" y="228"/>
                  </a:cubicBezTo>
                  <a:cubicBezTo>
                    <a:pt x="67" y="228"/>
                    <a:pt x="20" y="181"/>
                    <a:pt x="20" y="124"/>
                  </a:cubicBezTo>
                  <a:cubicBezTo>
                    <a:pt x="20" y="67"/>
                    <a:pt x="67" y="20"/>
                    <a:pt x="124" y="20"/>
                  </a:cubicBezTo>
                  <a:moveTo>
                    <a:pt x="124" y="0"/>
                  </a:moveTo>
                  <a:cubicBezTo>
                    <a:pt x="56" y="0"/>
                    <a:pt x="0" y="56"/>
                    <a:pt x="0" y="124"/>
                  </a:cubicBezTo>
                  <a:cubicBezTo>
                    <a:pt x="0" y="192"/>
                    <a:pt x="56" y="248"/>
                    <a:pt x="124" y="248"/>
                  </a:cubicBezTo>
                  <a:cubicBezTo>
                    <a:pt x="193" y="248"/>
                    <a:pt x="248" y="192"/>
                    <a:pt x="248" y="124"/>
                  </a:cubicBezTo>
                  <a:cubicBezTo>
                    <a:pt x="248" y="56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023BE5-54C8-DA4D-8AB6-EE482ACD2E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31" y="-1671"/>
              <a:ext cx="152" cy="15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6F634B6-D502-EE45-8406-E748522AC2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84" y="-1898"/>
              <a:ext cx="114" cy="1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46D8973-FF18-8541-B444-DC6337A3A3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0" y="-1652"/>
              <a:ext cx="663" cy="123"/>
            </a:xfrm>
            <a:custGeom>
              <a:avLst/>
              <a:gdLst>
                <a:gd name="T0" fmla="*/ 254 w 280"/>
                <a:gd name="T1" fmla="*/ 52 h 52"/>
                <a:gd name="T2" fmla="*/ 26 w 280"/>
                <a:gd name="T3" fmla="*/ 52 h 52"/>
                <a:gd name="T4" fmla="*/ 0 w 280"/>
                <a:gd name="T5" fmla="*/ 26 h 52"/>
                <a:gd name="T6" fmla="*/ 0 w 280"/>
                <a:gd name="T7" fmla="*/ 26 h 52"/>
                <a:gd name="T8" fmla="*/ 26 w 280"/>
                <a:gd name="T9" fmla="*/ 0 h 52"/>
                <a:gd name="T10" fmla="*/ 254 w 280"/>
                <a:gd name="T11" fmla="*/ 0 h 52"/>
                <a:gd name="T12" fmla="*/ 280 w 280"/>
                <a:gd name="T13" fmla="*/ 26 h 52"/>
                <a:gd name="T14" fmla="*/ 280 w 280"/>
                <a:gd name="T15" fmla="*/ 26 h 52"/>
                <a:gd name="T16" fmla="*/ 254 w 28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52">
                  <a:moveTo>
                    <a:pt x="2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9" y="0"/>
                    <a:pt x="280" y="12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40"/>
                    <a:pt x="269" y="52"/>
                    <a:pt x="25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7270DF2-A25F-4D4B-8E10-2C48740ADF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1" y="-1085"/>
              <a:ext cx="3720" cy="64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BEC43AFC-D4A2-FE49-B8C7-EF2E64EB443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928140" y="3567833"/>
            <a:ext cx="1092265" cy="19009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39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lum_title-sub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75" y="1524000"/>
            <a:ext cx="11283696" cy="4419600"/>
          </a:xfr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199" y="457200"/>
            <a:ext cx="11283696" cy="329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841248"/>
            <a:ext cx="11283696" cy="310896"/>
          </a:xfrm>
        </p:spPr>
        <p:txBody>
          <a:bodyPr/>
          <a:lstStyle>
            <a:lvl1pPr marL="0" indent="0">
              <a:buNone/>
              <a:defRPr sz="1800"/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77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bio_curriculumn_vit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9EAA24-9A37-F648-B284-1ED479C701F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240723"/>
            <a:ext cx="4962459" cy="1613852"/>
          </a:xfrm>
        </p:spPr>
        <p:txBody>
          <a:bodyPr/>
          <a:lstStyle>
            <a:lvl1pPr>
              <a:lnSpc>
                <a:spcPct val="100000"/>
              </a:lnSpc>
              <a:buSzPct val="80000"/>
              <a:defRPr b="0" i="0">
                <a:solidFill>
                  <a:schemeClr val="bg2"/>
                </a:solidFill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962459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F9CB2C-0242-580C-CD0A-3C41B542EF1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72341" y="457200"/>
            <a:ext cx="4962459" cy="5446713"/>
          </a:xfrm>
        </p:spPr>
        <p:txBody>
          <a:bodyPr anchor="ctr"/>
          <a:lstStyle>
            <a:lvl1pPr>
              <a:lnSpc>
                <a:spcPct val="150000"/>
              </a:lnSpc>
              <a:buSzPct val="80000"/>
              <a:defRPr b="0" i="0">
                <a:solidFill>
                  <a:schemeClr val="tx2"/>
                </a:solidFill>
                <a:latin typeface="+mn-lt"/>
                <a:cs typeface="SuisseIntl-Light" panose="020B0304000000000000" pitchFamily="34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B4BD18-0D9F-CAEF-705E-6E5680F7C7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1371600" cy="1371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E8F16AB-4A02-F6D6-0263-7C72BEB46E77}"/>
              </a:ext>
            </a:extLst>
          </p:cNvPr>
          <p:cNvSpPr/>
          <p:nvPr userDrawn="1"/>
        </p:nvSpPr>
        <p:spPr>
          <a:xfrm rot="10800000">
            <a:off x="0" y="5516561"/>
            <a:ext cx="2795752" cy="1341437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16A8C-6325-7629-D4EE-FF56744299B6}"/>
              </a:ext>
            </a:extLst>
          </p:cNvPr>
          <p:cNvSpPr/>
          <p:nvPr userDrawn="1"/>
        </p:nvSpPr>
        <p:spPr>
          <a:xfrm>
            <a:off x="2169100" y="6244727"/>
            <a:ext cx="1253305" cy="31214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FBAE02-99C0-E3DF-7E97-0293442612F8}"/>
              </a:ext>
            </a:extLst>
          </p:cNvPr>
          <p:cNvSpPr/>
          <p:nvPr userDrawn="1"/>
        </p:nvSpPr>
        <p:spPr>
          <a:xfrm>
            <a:off x="3308105" y="6081441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BA1BC9-A99B-D1AE-EBCE-AF22AC115636}"/>
              </a:ext>
            </a:extLst>
          </p:cNvPr>
          <p:cNvSpPr/>
          <p:nvPr userDrawn="1"/>
        </p:nvSpPr>
        <p:spPr>
          <a:xfrm>
            <a:off x="457200" y="49525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92939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ic-right_Patter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9EAA24-9A37-F648-B284-1ED479C701F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5212077" cy="2880588"/>
          </a:xfrm>
        </p:spPr>
        <p:txBody>
          <a:bodyPr/>
          <a:lstStyle>
            <a:lvl1pPr>
              <a:lnSpc>
                <a:spcPct val="150000"/>
              </a:lnSpc>
              <a:buSzPct val="80000"/>
              <a:defRPr b="0" i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A1A01C6-51C4-9892-46FF-33D911D71FCB}"/>
              </a:ext>
            </a:extLst>
          </p:cNvPr>
          <p:cNvSpPr/>
          <p:nvPr userDrawn="1"/>
        </p:nvSpPr>
        <p:spPr>
          <a:xfrm rot="10800000">
            <a:off x="0" y="5516561"/>
            <a:ext cx="2795752" cy="1341437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C35CE9-2C93-D9A0-554D-5932154563F6}"/>
              </a:ext>
            </a:extLst>
          </p:cNvPr>
          <p:cNvSpPr/>
          <p:nvPr userDrawn="1"/>
        </p:nvSpPr>
        <p:spPr>
          <a:xfrm>
            <a:off x="2169100" y="6244727"/>
            <a:ext cx="1253305" cy="31214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C1450B-C90B-2969-AFE4-AE4F27FE4A27}"/>
              </a:ext>
            </a:extLst>
          </p:cNvPr>
          <p:cNvSpPr/>
          <p:nvPr userDrawn="1"/>
        </p:nvSpPr>
        <p:spPr>
          <a:xfrm>
            <a:off x="3308105" y="6081441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70E2CB-68BD-AC3E-8BED-B01B9A6E82FC}"/>
              </a:ext>
            </a:extLst>
          </p:cNvPr>
          <p:cNvSpPr/>
          <p:nvPr userDrawn="1"/>
        </p:nvSpPr>
        <p:spPr>
          <a:xfrm>
            <a:off x="457200" y="49525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0BF893-F8F0-0A61-1738-4E964A49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77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88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atter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51E22-A71F-2143-8777-84D00C5732C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AB1E37-F21E-999F-5862-3C96243C30ED}"/>
              </a:ext>
            </a:extLst>
          </p:cNvPr>
          <p:cNvSpPr/>
          <p:nvPr userDrawn="1"/>
        </p:nvSpPr>
        <p:spPr>
          <a:xfrm>
            <a:off x="5146993" y="4952547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FE3CAB-029F-2C9B-BBBA-39651ACA3372}"/>
              </a:ext>
            </a:extLst>
          </p:cNvPr>
          <p:cNvSpPr/>
          <p:nvPr userDrawn="1"/>
        </p:nvSpPr>
        <p:spPr>
          <a:xfrm>
            <a:off x="5539105" y="48128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C77F7B4-A2F9-D6E2-BF51-41223ECA6D2D}"/>
              </a:ext>
            </a:extLst>
          </p:cNvPr>
          <p:cNvSpPr/>
          <p:nvPr userDrawn="1"/>
        </p:nvSpPr>
        <p:spPr>
          <a:xfrm rot="10800000">
            <a:off x="0" y="5516561"/>
            <a:ext cx="2795752" cy="1341437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ACE027-C7D3-F9A7-0681-A0CD7F5092EF}"/>
              </a:ext>
            </a:extLst>
          </p:cNvPr>
          <p:cNvSpPr/>
          <p:nvPr userDrawn="1"/>
        </p:nvSpPr>
        <p:spPr>
          <a:xfrm>
            <a:off x="2169100" y="6244727"/>
            <a:ext cx="1253305" cy="31214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4B020E-9411-8AC9-E266-D15CEDB07501}"/>
              </a:ext>
            </a:extLst>
          </p:cNvPr>
          <p:cNvSpPr/>
          <p:nvPr userDrawn="1"/>
        </p:nvSpPr>
        <p:spPr>
          <a:xfrm>
            <a:off x="3308105" y="6081441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DE98C5-888C-99E6-C034-68F4562DF1B4}"/>
              </a:ext>
            </a:extLst>
          </p:cNvPr>
          <p:cNvSpPr/>
          <p:nvPr userDrawn="1"/>
        </p:nvSpPr>
        <p:spPr>
          <a:xfrm>
            <a:off x="457200" y="49525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EEFD6243-22C0-3614-8FB7-CE2C957E4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3" y="841248"/>
            <a:ext cx="5212077" cy="31089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1902149-A33E-FF1D-1F32-865169E3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77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994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_blk-left_Patter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BC88CB-6B11-3244-A8C7-04940E27FC4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5464B-71C9-F64B-A8EB-25979D07DD58}"/>
              </a:ext>
            </a:extLst>
          </p:cNvPr>
          <p:cNvSpPr/>
          <p:nvPr/>
        </p:nvSpPr>
        <p:spPr>
          <a:xfrm>
            <a:off x="-173038" y="6275388"/>
            <a:ext cx="2055813" cy="24606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C7C9C-AD40-FB44-82AB-88BD485438DB}"/>
              </a:ext>
            </a:extLst>
          </p:cNvPr>
          <p:cNvSpPr/>
          <p:nvPr/>
        </p:nvSpPr>
        <p:spPr>
          <a:xfrm>
            <a:off x="1474788" y="6161088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4F45B9-72F5-144C-958D-31DCB1EFE2DE}"/>
              </a:ext>
            </a:extLst>
          </p:cNvPr>
          <p:cNvSpPr/>
          <p:nvPr/>
        </p:nvSpPr>
        <p:spPr>
          <a:xfrm>
            <a:off x="4999038" y="529272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EA7C5-2FAB-6F41-9462-DE1A5B3D90A8}"/>
              </a:ext>
            </a:extLst>
          </p:cNvPr>
          <p:cNvSpPr/>
          <p:nvPr/>
        </p:nvSpPr>
        <p:spPr>
          <a:xfrm>
            <a:off x="5391150" y="515302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5AC3F-2B82-B348-BEFD-0ED62C48A4FA}"/>
              </a:ext>
            </a:extLst>
          </p:cNvPr>
          <p:cNvSpPr/>
          <p:nvPr userDrawn="1"/>
        </p:nvSpPr>
        <p:spPr>
          <a:xfrm>
            <a:off x="-173038" y="6275388"/>
            <a:ext cx="2055813" cy="24606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20250-C2CC-044D-BF9A-824BB04C1D0C}"/>
              </a:ext>
            </a:extLst>
          </p:cNvPr>
          <p:cNvSpPr/>
          <p:nvPr userDrawn="1"/>
        </p:nvSpPr>
        <p:spPr>
          <a:xfrm>
            <a:off x="1474788" y="6161088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6A3893-BD10-B64D-A4D4-996CDED82E50}"/>
              </a:ext>
            </a:extLst>
          </p:cNvPr>
          <p:cNvSpPr/>
          <p:nvPr userDrawn="1"/>
        </p:nvSpPr>
        <p:spPr>
          <a:xfrm>
            <a:off x="4999038" y="529272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D3AFFC-6732-6C43-B20E-5ED552E6EDD0}"/>
              </a:ext>
            </a:extLst>
          </p:cNvPr>
          <p:cNvSpPr/>
          <p:nvPr userDrawn="1"/>
        </p:nvSpPr>
        <p:spPr>
          <a:xfrm>
            <a:off x="5391150" y="515302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88" y="984157"/>
            <a:ext cx="5212080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  <a:cs typeface="Suisse Int'l Medium Italic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80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solidFill>
                  <a:schemeClr val="bg2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25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patter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841" y="2431808"/>
            <a:ext cx="5434031" cy="1994392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4800" b="1" i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BD4B95-CC17-F23D-3C80-773D7D40C7C7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D4F82D0-A5EF-68A3-D9DD-649B50D84EAD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39D69107-EC66-64FF-6588-C436E407CA6D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AA6CD5-953F-D86F-424F-E576311B8B99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9974A6-14B1-1330-D007-680FC4AFF483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D35F17-9EDC-6725-8083-3855A527A569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46DF31-5958-34A8-6B53-0B02CCF0050C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349559-ABFE-8E89-BE5A-CB8685099A6B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280106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ic-right_Patter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585E45-BF14-A34A-91E8-E278F3FAACA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A5A74-0BD9-1941-AF26-5BD99D20E019}"/>
              </a:ext>
            </a:extLst>
          </p:cNvPr>
          <p:cNvSpPr/>
          <p:nvPr/>
        </p:nvSpPr>
        <p:spPr>
          <a:xfrm>
            <a:off x="5146993" y="4952547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FD376-8D35-1343-9947-B5B7BAFA51F5}"/>
              </a:ext>
            </a:extLst>
          </p:cNvPr>
          <p:cNvSpPr/>
          <p:nvPr/>
        </p:nvSpPr>
        <p:spPr>
          <a:xfrm>
            <a:off x="5539105" y="48128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1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8152679-5276-C448-F018-548FA9FD9DE8}"/>
              </a:ext>
            </a:extLst>
          </p:cNvPr>
          <p:cNvSpPr/>
          <p:nvPr userDrawn="1"/>
        </p:nvSpPr>
        <p:spPr>
          <a:xfrm rot="10800000">
            <a:off x="0" y="5516561"/>
            <a:ext cx="2795752" cy="1341437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3B5FE-DC3E-6F41-9CC0-D5FB49771B76}"/>
              </a:ext>
            </a:extLst>
          </p:cNvPr>
          <p:cNvSpPr/>
          <p:nvPr userDrawn="1"/>
        </p:nvSpPr>
        <p:spPr>
          <a:xfrm>
            <a:off x="2169100" y="6244727"/>
            <a:ext cx="1253305" cy="31214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7070C-4CA5-6D46-BABC-8DE9C5863926}"/>
              </a:ext>
            </a:extLst>
          </p:cNvPr>
          <p:cNvSpPr/>
          <p:nvPr userDrawn="1"/>
        </p:nvSpPr>
        <p:spPr>
          <a:xfrm>
            <a:off x="3308105" y="6081441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2C5EA8-390D-FD73-D2C0-250D45473CEB}"/>
              </a:ext>
            </a:extLst>
          </p:cNvPr>
          <p:cNvSpPr/>
          <p:nvPr userDrawn="1"/>
        </p:nvSpPr>
        <p:spPr>
          <a:xfrm>
            <a:off x="457200" y="49525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DDE4F72B-4E8D-52AE-59AA-DFEDA0CF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5212080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solidFill>
                  <a:srgbClr val="FFFFFF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2093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51E22-A71F-2143-8777-84D00C5732C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CF199-1A2B-3D4F-8D9B-E62932639242}"/>
              </a:ext>
            </a:extLst>
          </p:cNvPr>
          <p:cNvSpPr/>
          <p:nvPr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31E3E-EA18-EF4C-812E-4946AACDA15E}"/>
              </a:ext>
            </a:extLst>
          </p:cNvPr>
          <p:cNvSpPr/>
          <p:nvPr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925AD-E1D4-F74F-80E1-4F79CE027262}"/>
              </a:ext>
            </a:extLst>
          </p:cNvPr>
          <p:cNvSpPr/>
          <p:nvPr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E3D201-0E5E-974A-9E5A-502D244D8283}"/>
              </a:ext>
            </a:extLst>
          </p:cNvPr>
          <p:cNvSpPr/>
          <p:nvPr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021C18-7EF2-6940-AD8E-D0B162ED2751}"/>
              </a:ext>
            </a:extLst>
          </p:cNvPr>
          <p:cNvSpPr/>
          <p:nvPr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EB1A8A-F330-BC41-A71C-18B169F024EF}"/>
              </a:ext>
            </a:extLst>
          </p:cNvPr>
          <p:cNvSpPr/>
          <p:nvPr userDrawn="1"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28701D-B226-3D4E-A65F-96DDE2E31D82}"/>
              </a:ext>
            </a:extLst>
          </p:cNvPr>
          <p:cNvSpPr/>
          <p:nvPr userDrawn="1"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3D0B37-9870-A641-BA48-17BC4E6D7F7F}"/>
              </a:ext>
            </a:extLst>
          </p:cNvPr>
          <p:cNvSpPr/>
          <p:nvPr userDrawn="1"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D99CB5-767D-0144-BB2C-A92EAFAE61B9}"/>
              </a:ext>
            </a:extLst>
          </p:cNvPr>
          <p:cNvSpPr/>
          <p:nvPr userDrawn="1"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4F3AA4-5085-C04C-8F31-BCC798AA853C}"/>
              </a:ext>
            </a:extLst>
          </p:cNvPr>
          <p:cNvSpPr/>
          <p:nvPr userDrawn="1"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80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solidFill>
                  <a:schemeClr val="bg2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88" y="984157"/>
            <a:ext cx="5212080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  <a:cs typeface="Suisse Int'l Medium Italic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32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ic-right_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585E45-BF14-A34A-91E8-E278F3FAACA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F6533-0C49-BE4D-8B9D-D072AE63E7F5}"/>
              </a:ext>
            </a:extLst>
          </p:cNvPr>
          <p:cNvSpPr/>
          <p:nvPr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6F677-B5FD-6344-B9F7-DCAFB28CB0C7}"/>
              </a:ext>
            </a:extLst>
          </p:cNvPr>
          <p:cNvSpPr/>
          <p:nvPr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A5A74-0BD9-1941-AF26-5BD99D20E019}"/>
              </a:ext>
            </a:extLst>
          </p:cNvPr>
          <p:cNvSpPr/>
          <p:nvPr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FD376-8D35-1343-9947-B5B7BAFA51F5}"/>
              </a:ext>
            </a:extLst>
          </p:cNvPr>
          <p:cNvSpPr/>
          <p:nvPr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770F3-DC76-D64B-BBA7-0AA15FA6A57F}"/>
              </a:ext>
            </a:extLst>
          </p:cNvPr>
          <p:cNvSpPr/>
          <p:nvPr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3B5FE-DC3E-6F41-9CC0-D5FB49771B76}"/>
              </a:ext>
            </a:extLst>
          </p:cNvPr>
          <p:cNvSpPr/>
          <p:nvPr userDrawn="1"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7070C-4CA5-6D46-BABC-8DE9C5863926}"/>
              </a:ext>
            </a:extLst>
          </p:cNvPr>
          <p:cNvSpPr/>
          <p:nvPr userDrawn="1"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791810-C0B3-D34A-8923-A67CE767C3D4}"/>
              </a:ext>
            </a:extLst>
          </p:cNvPr>
          <p:cNvSpPr/>
          <p:nvPr userDrawn="1"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EA8F2-3099-DE4A-9617-27D71D036E6C}"/>
              </a:ext>
            </a:extLst>
          </p:cNvPr>
          <p:cNvSpPr/>
          <p:nvPr userDrawn="1"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317A7C-72CE-4B4D-813A-603A3DBDD1F4}"/>
              </a:ext>
            </a:extLst>
          </p:cNvPr>
          <p:cNvSpPr/>
          <p:nvPr userDrawn="1"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05728" y="0"/>
            <a:ext cx="6096001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80" cy="343492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200"/>
              </a:spcAft>
              <a:defRPr sz="2400" b="1" i="0">
                <a:solidFill>
                  <a:schemeClr val="bg2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9425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60/40-contentleft-pic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24001"/>
            <a:ext cx="5829301" cy="4419604"/>
          </a:xfrm>
        </p:spPr>
        <p:txBody>
          <a:bodyPr rtlCol="0">
            <a:noAutofit/>
          </a:bodyPr>
          <a:lstStyle>
            <a:lvl1pPr marL="0" indent="0">
              <a:buClrTx/>
              <a:buNone/>
              <a:defRPr lang="en-US" smtClean="0"/>
            </a:lvl1pPr>
            <a:lvl2pPr>
              <a:buClrTx/>
              <a:defRPr lang="en-US" smtClean="0"/>
            </a:lvl2pPr>
            <a:lvl3pPr>
              <a:buClrTx/>
              <a:defRPr lang="en-US" smtClean="0"/>
            </a:lvl3pPr>
            <a:lvl4pPr>
              <a:buClrTx/>
              <a:defRPr lang="en-US" smtClean="0"/>
            </a:lvl4pPr>
            <a:lvl5pPr>
              <a:buClrTx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3769" y="0"/>
            <a:ext cx="5349240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776" y="460297"/>
            <a:ext cx="5825727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4046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50/50-titlesubleft-pic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863" y="467226"/>
            <a:ext cx="5438564" cy="11086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0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3" y="3907160"/>
            <a:ext cx="5442639" cy="2185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buNone/>
              <a:defRPr sz="14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4" y="0"/>
            <a:ext cx="6096001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16375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50/50-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A2DC1C-EE5C-844B-8BC7-9029B2851ABC}"/>
              </a:ext>
            </a:extLst>
          </p:cNvPr>
          <p:cNvCxnSpPr>
            <a:cxnSpLocks/>
          </p:cNvCxnSpPr>
          <p:nvPr/>
        </p:nvCxnSpPr>
        <p:spPr>
          <a:xfrm>
            <a:off x="455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F0D72-1776-5A4D-B133-B2154E189BCB}"/>
              </a:ext>
            </a:extLst>
          </p:cNvPr>
          <p:cNvCxnSpPr>
            <a:cxnSpLocks/>
          </p:cNvCxnSpPr>
          <p:nvPr userDrawn="1"/>
        </p:nvCxnSpPr>
        <p:spPr>
          <a:xfrm>
            <a:off x="455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D46259-E511-9742-8BBA-E0A54E1ABBF9}"/>
              </a:ext>
            </a:extLst>
          </p:cNvPr>
          <p:cNvCxnSpPr>
            <a:cxnSpLocks/>
          </p:cNvCxnSpPr>
          <p:nvPr userDrawn="1"/>
        </p:nvCxnSpPr>
        <p:spPr>
          <a:xfrm>
            <a:off x="6297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0453DB-2668-D74B-86EA-92E3D428C1EE}"/>
              </a:ext>
            </a:extLst>
          </p:cNvPr>
          <p:cNvCxnSpPr>
            <a:cxnSpLocks/>
          </p:cNvCxnSpPr>
          <p:nvPr userDrawn="1"/>
        </p:nvCxnSpPr>
        <p:spPr>
          <a:xfrm>
            <a:off x="6297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55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5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2"/>
          <p:cNvSpPr>
            <a:spLocks noGrp="1"/>
          </p:cNvSpPr>
          <p:nvPr>
            <p:ph sz="quarter" idx="19"/>
          </p:nvPr>
        </p:nvSpPr>
        <p:spPr>
          <a:xfrm>
            <a:off x="6297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97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049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clum50/50-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A2DC1C-EE5C-844B-8BC7-9029B2851ABC}"/>
              </a:ext>
            </a:extLst>
          </p:cNvPr>
          <p:cNvCxnSpPr>
            <a:cxnSpLocks/>
          </p:cNvCxnSpPr>
          <p:nvPr/>
        </p:nvCxnSpPr>
        <p:spPr>
          <a:xfrm>
            <a:off x="455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F0D72-1776-5A4D-B133-B2154E189BCB}"/>
              </a:ext>
            </a:extLst>
          </p:cNvPr>
          <p:cNvCxnSpPr>
            <a:cxnSpLocks/>
          </p:cNvCxnSpPr>
          <p:nvPr userDrawn="1"/>
        </p:nvCxnSpPr>
        <p:spPr>
          <a:xfrm>
            <a:off x="455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D46259-E511-9742-8BBA-E0A54E1ABBF9}"/>
              </a:ext>
            </a:extLst>
          </p:cNvPr>
          <p:cNvCxnSpPr>
            <a:cxnSpLocks/>
          </p:cNvCxnSpPr>
          <p:nvPr userDrawn="1"/>
        </p:nvCxnSpPr>
        <p:spPr>
          <a:xfrm>
            <a:off x="6297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0453DB-2668-D74B-86EA-92E3D428C1EE}"/>
              </a:ext>
            </a:extLst>
          </p:cNvPr>
          <p:cNvCxnSpPr>
            <a:cxnSpLocks/>
          </p:cNvCxnSpPr>
          <p:nvPr userDrawn="1"/>
        </p:nvCxnSpPr>
        <p:spPr>
          <a:xfrm>
            <a:off x="6297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55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5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2"/>
          <p:cNvSpPr>
            <a:spLocks noGrp="1"/>
          </p:cNvSpPr>
          <p:nvPr>
            <p:ph sz="quarter" idx="19"/>
          </p:nvPr>
        </p:nvSpPr>
        <p:spPr>
          <a:xfrm>
            <a:off x="6297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97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C619136-5878-26AB-3C1C-8CA2C469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EE4F50E-58F2-85D4-6B17-07CD1DDF53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3" y="841248"/>
            <a:ext cx="11283696" cy="3108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313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50/50-patt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4886C4-D616-2044-830E-B99D45FCF5E5}"/>
              </a:ext>
            </a:extLst>
          </p:cNvPr>
          <p:cNvSpPr/>
          <p:nvPr/>
        </p:nvSpPr>
        <p:spPr>
          <a:xfrm>
            <a:off x="8547101" y="-4762"/>
            <a:ext cx="3644900" cy="1655762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ACBE33-4E39-234A-A32F-0050F4A9B48C}"/>
              </a:ext>
            </a:extLst>
          </p:cNvPr>
          <p:cNvSpPr/>
          <p:nvPr/>
        </p:nvSpPr>
        <p:spPr>
          <a:xfrm>
            <a:off x="11188295" y="2032000"/>
            <a:ext cx="431800" cy="4318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D23856-FEFE-FC45-80E3-F2CC7FABB7B1}"/>
              </a:ext>
            </a:extLst>
          </p:cNvPr>
          <p:cNvSpPr/>
          <p:nvPr/>
        </p:nvSpPr>
        <p:spPr>
          <a:xfrm>
            <a:off x="11507383" y="1920875"/>
            <a:ext cx="223837" cy="2238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5809A6-CF91-A547-8723-5D2671F818DC}"/>
              </a:ext>
            </a:extLst>
          </p:cNvPr>
          <p:cNvSpPr/>
          <p:nvPr userDrawn="1"/>
        </p:nvSpPr>
        <p:spPr>
          <a:xfrm>
            <a:off x="11188295" y="2032000"/>
            <a:ext cx="431800" cy="4318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F5842B-CD98-524D-97E0-68E01ADACD85}"/>
              </a:ext>
            </a:extLst>
          </p:cNvPr>
          <p:cNvSpPr/>
          <p:nvPr userDrawn="1"/>
        </p:nvSpPr>
        <p:spPr>
          <a:xfrm>
            <a:off x="7505700" y="732472"/>
            <a:ext cx="2430463" cy="3079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281991-A4EB-5A44-90F5-163F009DFCAD}"/>
              </a:ext>
            </a:extLst>
          </p:cNvPr>
          <p:cNvSpPr/>
          <p:nvPr userDrawn="1"/>
        </p:nvSpPr>
        <p:spPr>
          <a:xfrm>
            <a:off x="7364413" y="656272"/>
            <a:ext cx="200025" cy="201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7DA60C-DC2D-7A4E-8EA5-BDF6573707FC}"/>
              </a:ext>
            </a:extLst>
          </p:cNvPr>
          <p:cNvSpPr/>
          <p:nvPr userDrawn="1"/>
        </p:nvSpPr>
        <p:spPr>
          <a:xfrm>
            <a:off x="11507383" y="1920875"/>
            <a:ext cx="223837" cy="2238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80" y="2247900"/>
            <a:ext cx="5444715" cy="36957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lnSpc>
                <a:spcPct val="110000"/>
              </a:lnSpc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42279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404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50/50-gray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232C83-6D5E-9A4D-8DCD-4C78F1059EBD}"/>
              </a:ext>
            </a:extLst>
          </p:cNvPr>
          <p:cNvSpPr/>
          <p:nvPr/>
        </p:nvSpPr>
        <p:spPr>
          <a:xfrm>
            <a:off x="457200" y="1355725"/>
            <a:ext cx="5638800" cy="4575175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08DD550-A0A0-4344-82C2-CCA231C207FA}"/>
              </a:ext>
            </a:extLst>
          </p:cNvPr>
          <p:cNvSpPr>
            <a:spLocks/>
          </p:cNvSpPr>
          <p:nvPr/>
        </p:nvSpPr>
        <p:spPr>
          <a:xfrm>
            <a:off x="6096000" y="1355725"/>
            <a:ext cx="5638800" cy="4575175"/>
          </a:xfrm>
          <a:prstGeom prst="frame">
            <a:avLst>
              <a:gd name="adj1" fmla="val 3337"/>
            </a:avLst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numCol="2" spcCol="182880"/>
          <a:lstStyle/>
          <a:p>
            <a:pPr marL="285730" indent="-285730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/>
            </a:pPr>
            <a:endParaRPr lang="en-US" sz="1600">
              <a:solidFill>
                <a:schemeClr val="tx1"/>
              </a:solidFill>
              <a:latin typeface="SuisseIntl-Light" panose="020B0304000000000000" pitchFamily="34" charset="-78"/>
              <a:cs typeface="SuisseIntl-Light" panose="020B0304000000000000" pitchFamily="34" charset="-78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95ACBC4-3218-1341-AC5E-41AA542CC3D5}"/>
              </a:ext>
            </a:extLst>
          </p:cNvPr>
          <p:cNvSpPr>
            <a:spLocks/>
          </p:cNvSpPr>
          <p:nvPr userDrawn="1"/>
        </p:nvSpPr>
        <p:spPr>
          <a:xfrm>
            <a:off x="6096000" y="1355725"/>
            <a:ext cx="5638800" cy="4575175"/>
          </a:xfrm>
          <a:prstGeom prst="frame">
            <a:avLst>
              <a:gd name="adj1" fmla="val 3337"/>
            </a:avLst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numCol="2" spcCol="182880"/>
          <a:lstStyle/>
          <a:p>
            <a:pPr marL="285730" indent="-285730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/>
            </a:pPr>
            <a:endParaRPr lang="en-US" sz="1600">
              <a:solidFill>
                <a:schemeClr val="tx1"/>
              </a:solidFill>
              <a:latin typeface="SuisseIntl-Light" panose="020B0304000000000000" pitchFamily="34" charset="-78"/>
              <a:cs typeface="SuisseIntl-Light" panose="020B0304000000000000" pitchFamily="34" charset="-78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2805" y="1672060"/>
            <a:ext cx="4932363" cy="4043363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68259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clum-title-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1333500"/>
            <a:ext cx="3505202" cy="46101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buClrTx/>
              <a:defRPr lang="en-US" smtClean="0"/>
            </a:lvl2pPr>
            <a:lvl3pPr>
              <a:buClrTx/>
              <a:defRPr lang="en-US" smtClean="0"/>
            </a:lvl3pPr>
            <a:lvl4pPr>
              <a:buClrTx/>
              <a:defRPr lang="en-US" smtClean="0"/>
            </a:lvl4pPr>
            <a:lvl5pPr>
              <a:buClrTx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29600" y="1333500"/>
            <a:ext cx="3505203" cy="4610100"/>
          </a:xfrm>
        </p:spPr>
        <p:txBody>
          <a:bodyPr rtlCol="0">
            <a:noAutofit/>
          </a:bodyPr>
          <a:lstStyle>
            <a:lvl1pPr>
              <a:buClrTx/>
              <a:defRPr lang="en-US" smtClean="0"/>
            </a:lvl1pPr>
            <a:lvl2pPr>
              <a:buClrTx/>
              <a:defRPr lang="en-US" smtClean="0"/>
            </a:lvl2pPr>
            <a:lvl3pPr>
              <a:buClrTx/>
              <a:defRPr lang="en-US" smtClean="0"/>
            </a:lvl3pPr>
            <a:lvl4pPr>
              <a:buClrTx/>
              <a:defRPr lang="en-US" smtClean="0"/>
            </a:lvl4pPr>
            <a:lvl5pPr>
              <a:buClrTx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/>
          </p:nvPr>
        </p:nvSpPr>
        <p:spPr>
          <a:xfrm>
            <a:off x="4343402" y="1333500"/>
            <a:ext cx="3505203" cy="46101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buClrTx/>
              <a:defRPr lang="en-US" smtClean="0"/>
            </a:lvl2pPr>
            <a:lvl3pPr>
              <a:buClrTx/>
              <a:defRPr lang="en-US" smtClean="0"/>
            </a:lvl3pPr>
            <a:lvl4pPr>
              <a:buClrTx/>
              <a:defRPr lang="en-US" smtClean="0"/>
            </a:lvl4pPr>
            <a:lvl5pPr>
              <a:buClrTx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54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patternright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841" y="2431808"/>
            <a:ext cx="5434031" cy="1994392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4800" b="1" i="0">
                <a:solidFill>
                  <a:srgbClr val="FFFFFF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BD4B95-CC17-F23D-3C80-773D7D40C7C7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D4F82D0-A5EF-68A3-D9DD-649B50D84EAD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39D69107-EC66-64FF-6588-C436E407CA6D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AA6CD5-953F-D86F-424F-E576311B8B99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9974A6-14B1-1330-D007-680FC4AFF483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D35F17-9EDC-6725-8083-3855A527A569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46DF31-5958-34A8-6B53-0B02CCF0050C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349559-ABFE-8E89-BE5A-CB8685099A6B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AFB1371-2ED7-A5EE-353B-89EFA96B76FF}"/>
              </a:ext>
            </a:extLst>
          </p:cNvPr>
          <p:cNvSpPr/>
          <p:nvPr userDrawn="1"/>
        </p:nvSpPr>
        <p:spPr>
          <a:xfrm>
            <a:off x="0" y="5853659"/>
            <a:ext cx="12192000" cy="10043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28D6E-8CC2-2172-3D0D-4803E744FEE6}"/>
              </a:ext>
            </a:extLst>
          </p:cNvPr>
          <p:cNvSpPr txBox="1"/>
          <p:nvPr userDrawn="1"/>
        </p:nvSpPr>
        <p:spPr>
          <a:xfrm>
            <a:off x="460774" y="6462843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pPr marL="0" indent="0" algn="l"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C2938AA5-06CB-936C-572C-EACEF8F0E6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699" y="6334123"/>
            <a:ext cx="301752" cy="3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774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title-sub-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5612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55612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3" y="841248"/>
            <a:ext cx="11283696" cy="3108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5612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343400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43400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343400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8229600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29600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8229600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607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title-sub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3F1E93-84CC-D048-AC0F-C20A4B0599EE}"/>
              </a:ext>
            </a:extLst>
          </p:cNvPr>
          <p:cNvCxnSpPr/>
          <p:nvPr/>
        </p:nvCxnSpPr>
        <p:spPr>
          <a:xfrm>
            <a:off x="457200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EF18FE-DA5A-2C48-ACBB-1DB8D1712C48}"/>
              </a:ext>
            </a:extLst>
          </p:cNvPr>
          <p:cNvCxnSpPr>
            <a:cxnSpLocks/>
          </p:cNvCxnSpPr>
          <p:nvPr/>
        </p:nvCxnSpPr>
        <p:spPr>
          <a:xfrm>
            <a:off x="8228013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A2C0A6-BADC-754B-BAD3-A7078B4C7701}"/>
              </a:ext>
            </a:extLst>
          </p:cNvPr>
          <p:cNvCxnSpPr/>
          <p:nvPr/>
        </p:nvCxnSpPr>
        <p:spPr>
          <a:xfrm>
            <a:off x="4381500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1F2337-2768-F94F-B016-96303CE0C359}"/>
              </a:ext>
            </a:extLst>
          </p:cNvPr>
          <p:cNvCxnSpPr/>
          <p:nvPr userDrawn="1"/>
        </p:nvCxnSpPr>
        <p:spPr>
          <a:xfrm>
            <a:off x="457200" y="1697038"/>
            <a:ext cx="35115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B00A02-E660-DB42-8680-EFCEDFE75082}"/>
              </a:ext>
            </a:extLst>
          </p:cNvPr>
          <p:cNvCxnSpPr>
            <a:cxnSpLocks/>
          </p:cNvCxnSpPr>
          <p:nvPr userDrawn="1"/>
        </p:nvCxnSpPr>
        <p:spPr>
          <a:xfrm>
            <a:off x="8228013" y="1697038"/>
            <a:ext cx="35131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1BB7C9-7E4F-1349-9771-27A33E35185B}"/>
              </a:ext>
            </a:extLst>
          </p:cNvPr>
          <p:cNvCxnSpPr/>
          <p:nvPr userDrawn="1"/>
        </p:nvCxnSpPr>
        <p:spPr>
          <a:xfrm>
            <a:off x="4343400" y="1697038"/>
            <a:ext cx="35115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2565888"/>
            <a:ext cx="3505199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4343400" y="185492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8238744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Content Placeholder 10"/>
          <p:cNvSpPr>
            <a:spLocks noGrp="1"/>
          </p:cNvSpPr>
          <p:nvPr>
            <p:ph sz="quarter" idx="32"/>
          </p:nvPr>
        </p:nvSpPr>
        <p:spPr>
          <a:xfrm>
            <a:off x="4343401" y="2565888"/>
            <a:ext cx="3505199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10"/>
          <p:cNvSpPr>
            <a:spLocks noGrp="1"/>
          </p:cNvSpPr>
          <p:nvPr>
            <p:ph sz="quarter" idx="34"/>
          </p:nvPr>
        </p:nvSpPr>
        <p:spPr>
          <a:xfrm>
            <a:off x="8238744" y="2565888"/>
            <a:ext cx="3502152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55613" y="3077546"/>
            <a:ext cx="3505199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4343401" y="3077546"/>
            <a:ext cx="3505199" cy="2866053"/>
          </a:xfrm>
        </p:spPr>
        <p:txBody>
          <a:bodyPr>
            <a:normAutofit/>
          </a:bodyPr>
          <a:lstStyle>
            <a:lvl2pPr marL="192024" indent="-192024"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238744" y="3077546"/>
            <a:ext cx="3505199" cy="2866053"/>
          </a:xfrm>
        </p:spPr>
        <p:txBody>
          <a:bodyPr>
            <a:normAutofit/>
          </a:bodyPr>
          <a:lstStyle>
            <a:lvl2pPr marL="192024" indent="-192024"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693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-title-sub-2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B4171B-5620-5848-895E-F8E95DDA1569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2C7DCD-CA40-7D46-9D8F-D4F1B8D9083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C3A9F2-E880-264D-8EAE-8D9FBAE927F5}"/>
              </a:ext>
            </a:extLst>
          </p:cNvPr>
          <p:cNvCxnSpPr>
            <a:cxnSpLocks/>
          </p:cNvCxnSpPr>
          <p:nvPr userDrawn="1"/>
        </p:nvCxnSpPr>
        <p:spPr>
          <a:xfrm>
            <a:off x="4343400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AAC185-9423-1245-9BCE-1E0163ED3A8B}"/>
              </a:ext>
            </a:extLst>
          </p:cNvPr>
          <p:cNvCxnSpPr>
            <a:cxnSpLocks/>
          </p:cNvCxnSpPr>
          <p:nvPr userDrawn="1"/>
        </p:nvCxnSpPr>
        <p:spPr>
          <a:xfrm>
            <a:off x="4343400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0FD154-7C7F-9641-9FA8-6D5FCABA73B5}"/>
              </a:ext>
            </a:extLst>
          </p:cNvPr>
          <p:cNvCxnSpPr>
            <a:cxnSpLocks/>
          </p:cNvCxnSpPr>
          <p:nvPr userDrawn="1"/>
        </p:nvCxnSpPr>
        <p:spPr>
          <a:xfrm>
            <a:off x="8237538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47A1FD-3565-954F-84F4-5341FAB69359}"/>
              </a:ext>
            </a:extLst>
          </p:cNvPr>
          <p:cNvCxnSpPr>
            <a:cxnSpLocks/>
          </p:cNvCxnSpPr>
          <p:nvPr userDrawn="1"/>
        </p:nvCxnSpPr>
        <p:spPr>
          <a:xfrm>
            <a:off x="8237538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57201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10"/>
          <p:cNvSpPr>
            <a:spLocks noGrp="1"/>
          </p:cNvSpPr>
          <p:nvPr>
            <p:ph sz="quarter" idx="38"/>
          </p:nvPr>
        </p:nvSpPr>
        <p:spPr>
          <a:xfrm>
            <a:off x="457201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57201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10"/>
          <p:cNvSpPr>
            <a:spLocks noGrp="1"/>
          </p:cNvSpPr>
          <p:nvPr>
            <p:ph sz="quarter" idx="40"/>
          </p:nvPr>
        </p:nvSpPr>
        <p:spPr>
          <a:xfrm>
            <a:off x="43434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343401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10"/>
          <p:cNvSpPr>
            <a:spLocks noGrp="1"/>
          </p:cNvSpPr>
          <p:nvPr>
            <p:ph sz="quarter" idx="42"/>
          </p:nvPr>
        </p:nvSpPr>
        <p:spPr>
          <a:xfrm>
            <a:off x="4343401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343401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10"/>
          <p:cNvSpPr>
            <a:spLocks noGrp="1"/>
          </p:cNvSpPr>
          <p:nvPr>
            <p:ph sz="quarter" idx="44"/>
          </p:nvPr>
        </p:nvSpPr>
        <p:spPr>
          <a:xfrm>
            <a:off x="8238068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8238068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10"/>
          <p:cNvSpPr>
            <a:spLocks noGrp="1"/>
          </p:cNvSpPr>
          <p:nvPr>
            <p:ph sz="quarter" idx="46"/>
          </p:nvPr>
        </p:nvSpPr>
        <p:spPr>
          <a:xfrm>
            <a:off x="8238068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8238068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059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-title-2rows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E24A45-BB60-9E4E-86C0-9E0E60927A98}"/>
              </a:ext>
            </a:extLst>
          </p:cNvPr>
          <p:cNvCxnSpPr>
            <a:cxnSpLocks/>
          </p:cNvCxnSpPr>
          <p:nvPr/>
        </p:nvCxnSpPr>
        <p:spPr>
          <a:xfrm>
            <a:off x="4572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9F7777-C676-064A-B87E-D1DDE0AB7077}"/>
              </a:ext>
            </a:extLst>
          </p:cNvPr>
          <p:cNvCxnSpPr>
            <a:cxnSpLocks/>
          </p:cNvCxnSpPr>
          <p:nvPr userDrawn="1"/>
        </p:nvCxnSpPr>
        <p:spPr>
          <a:xfrm>
            <a:off x="43434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639BDF-D9BF-0246-8F94-93CD782F568D}"/>
              </a:ext>
            </a:extLst>
          </p:cNvPr>
          <p:cNvCxnSpPr>
            <a:cxnSpLocks/>
          </p:cNvCxnSpPr>
          <p:nvPr userDrawn="1"/>
        </p:nvCxnSpPr>
        <p:spPr>
          <a:xfrm>
            <a:off x="82296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CA6DBA-01E2-7240-A30B-C33E8CCB18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43F1AB-BE1A-744F-96ED-3DEEF0213C27}"/>
              </a:ext>
            </a:extLst>
          </p:cNvPr>
          <p:cNvCxnSpPr>
            <a:cxnSpLocks/>
          </p:cNvCxnSpPr>
          <p:nvPr userDrawn="1"/>
        </p:nvCxnSpPr>
        <p:spPr>
          <a:xfrm>
            <a:off x="43434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D0DA0-FD92-ED4A-A5F9-A4BA37694230}"/>
              </a:ext>
            </a:extLst>
          </p:cNvPr>
          <p:cNvCxnSpPr>
            <a:cxnSpLocks/>
          </p:cNvCxnSpPr>
          <p:nvPr userDrawn="1"/>
        </p:nvCxnSpPr>
        <p:spPr>
          <a:xfrm>
            <a:off x="82296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269039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572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Content Placeholder 10"/>
          <p:cNvSpPr>
            <a:spLocks noGrp="1"/>
          </p:cNvSpPr>
          <p:nvPr>
            <p:ph sz="quarter" idx="38"/>
          </p:nvPr>
        </p:nvSpPr>
        <p:spPr>
          <a:xfrm>
            <a:off x="43434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4354723" y="1269039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3434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10"/>
          <p:cNvSpPr>
            <a:spLocks noGrp="1"/>
          </p:cNvSpPr>
          <p:nvPr>
            <p:ph sz="quarter" idx="41"/>
          </p:nvPr>
        </p:nvSpPr>
        <p:spPr>
          <a:xfrm>
            <a:off x="82296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8240923" y="1269039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82296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Content Placeholder 10"/>
          <p:cNvSpPr>
            <a:spLocks noGrp="1"/>
          </p:cNvSpPr>
          <p:nvPr>
            <p:ph sz="quarter" idx="44"/>
          </p:nvPr>
        </p:nvSpPr>
        <p:spPr>
          <a:xfrm>
            <a:off x="4572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Picture Placeholder 4"/>
          <p:cNvSpPr>
            <a:spLocks noGrp="1"/>
          </p:cNvSpPr>
          <p:nvPr>
            <p:ph type="pic" sz="quarter" idx="45"/>
          </p:nvPr>
        </p:nvSpPr>
        <p:spPr>
          <a:xfrm>
            <a:off x="468523" y="4038825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4572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Content Placeholder 10"/>
          <p:cNvSpPr>
            <a:spLocks noGrp="1"/>
          </p:cNvSpPr>
          <p:nvPr>
            <p:ph sz="quarter" idx="47"/>
          </p:nvPr>
        </p:nvSpPr>
        <p:spPr>
          <a:xfrm>
            <a:off x="43434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4354723" y="4038825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43434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Content Placeholder 10"/>
          <p:cNvSpPr>
            <a:spLocks noGrp="1"/>
          </p:cNvSpPr>
          <p:nvPr>
            <p:ph sz="quarter" idx="50"/>
          </p:nvPr>
        </p:nvSpPr>
        <p:spPr>
          <a:xfrm>
            <a:off x="82296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8240923" y="4038825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82296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18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blkleft-boxes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49FAAF-306F-BA40-B87F-AA4E5C01D96F}"/>
              </a:ext>
            </a:extLst>
          </p:cNvPr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CB0B98-5C21-0C4E-B6E4-AEA7F6C92969}"/>
              </a:ext>
            </a:extLst>
          </p:cNvPr>
          <p:cNvSpPr/>
          <p:nvPr/>
        </p:nvSpPr>
        <p:spPr>
          <a:xfrm>
            <a:off x="3962400" y="447675"/>
            <a:ext cx="3787775" cy="26622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327822-44CE-4045-B6E1-E9CF4B487654}"/>
              </a:ext>
            </a:extLst>
          </p:cNvPr>
          <p:cNvSpPr>
            <a:spLocks noChangeAspect="1"/>
          </p:cNvSpPr>
          <p:nvPr userDrawn="1"/>
        </p:nvSpPr>
        <p:spPr>
          <a:xfrm>
            <a:off x="7407275" y="649288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990B2D-4F4C-5947-8963-B52FA5257413}"/>
              </a:ext>
            </a:extLst>
          </p:cNvPr>
          <p:cNvSpPr/>
          <p:nvPr userDrawn="1"/>
        </p:nvSpPr>
        <p:spPr>
          <a:xfrm>
            <a:off x="3962400" y="447675"/>
            <a:ext cx="3787775" cy="26622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610281-A5BE-CC4A-9BB4-B56189C4B5F8}"/>
              </a:ext>
            </a:extLst>
          </p:cNvPr>
          <p:cNvSpPr/>
          <p:nvPr userDrawn="1"/>
        </p:nvSpPr>
        <p:spPr>
          <a:xfrm>
            <a:off x="7950200" y="447675"/>
            <a:ext cx="3787775" cy="26622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779381-20E5-024B-BFBF-00B8954B483D}"/>
              </a:ext>
            </a:extLst>
          </p:cNvPr>
          <p:cNvSpPr>
            <a:spLocks noChangeAspect="1"/>
          </p:cNvSpPr>
          <p:nvPr userDrawn="1"/>
        </p:nvSpPr>
        <p:spPr>
          <a:xfrm>
            <a:off x="11395075" y="649288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20E91F-0E23-0C4E-9DAC-D5E5EA82AF7B}"/>
              </a:ext>
            </a:extLst>
          </p:cNvPr>
          <p:cNvSpPr/>
          <p:nvPr userDrawn="1"/>
        </p:nvSpPr>
        <p:spPr>
          <a:xfrm>
            <a:off x="7950200" y="447675"/>
            <a:ext cx="3787775" cy="26622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E659A8-470E-D04E-900F-92FE1862084B}"/>
              </a:ext>
            </a:extLst>
          </p:cNvPr>
          <p:cNvSpPr/>
          <p:nvPr userDrawn="1"/>
        </p:nvSpPr>
        <p:spPr>
          <a:xfrm>
            <a:off x="3962400" y="3284538"/>
            <a:ext cx="3787775" cy="26622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CD2D60-F7B9-2243-B5C1-7D1A6FAF398C}"/>
              </a:ext>
            </a:extLst>
          </p:cNvPr>
          <p:cNvSpPr>
            <a:spLocks noChangeAspect="1"/>
          </p:cNvSpPr>
          <p:nvPr userDrawn="1"/>
        </p:nvSpPr>
        <p:spPr>
          <a:xfrm>
            <a:off x="7407275" y="3486150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8E20B4-1AB9-D445-88E2-222BBFF2458F}"/>
              </a:ext>
            </a:extLst>
          </p:cNvPr>
          <p:cNvSpPr/>
          <p:nvPr userDrawn="1"/>
        </p:nvSpPr>
        <p:spPr>
          <a:xfrm>
            <a:off x="3962400" y="3284538"/>
            <a:ext cx="3787775" cy="26622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23ACC6-DB13-CB46-9556-0FF19A7EC522}"/>
              </a:ext>
            </a:extLst>
          </p:cNvPr>
          <p:cNvSpPr/>
          <p:nvPr userDrawn="1"/>
        </p:nvSpPr>
        <p:spPr>
          <a:xfrm>
            <a:off x="7950200" y="3284538"/>
            <a:ext cx="3787775" cy="26622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F1C7F3-9D15-0842-80C8-F63FA867185C}"/>
              </a:ext>
            </a:extLst>
          </p:cNvPr>
          <p:cNvSpPr>
            <a:spLocks noChangeAspect="1"/>
          </p:cNvSpPr>
          <p:nvPr userDrawn="1"/>
        </p:nvSpPr>
        <p:spPr>
          <a:xfrm>
            <a:off x="11395075" y="3486150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97811D-F406-724C-B6E1-047DDEC80E8B}"/>
              </a:ext>
            </a:extLst>
          </p:cNvPr>
          <p:cNvSpPr/>
          <p:nvPr userDrawn="1"/>
        </p:nvSpPr>
        <p:spPr>
          <a:xfrm>
            <a:off x="7950200" y="3284538"/>
            <a:ext cx="3787775" cy="26622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4198966" y="1009874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3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7201" y="461262"/>
            <a:ext cx="2593075" cy="2060873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i="0" kern="1200" dirty="0" smtClean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57203" y="2806700"/>
            <a:ext cx="2592388" cy="25923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1" y="5651331"/>
            <a:ext cx="2593075" cy="436205"/>
          </a:xfrm>
        </p:spPr>
        <p:txBody>
          <a:bodyPr>
            <a:normAutofit/>
          </a:bodyPr>
          <a:lstStyle>
            <a:lvl1pPr marL="0" indent="0"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+mn-lt"/>
                <a:ea typeface="+mn-ea"/>
                <a:cs typeface="Suisse Int'l Medium Italic" panose="020B0504000000000000" pitchFamily="34" charset="-78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57201" y="6147848"/>
            <a:ext cx="2593075" cy="22349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Suisse Int'l Medium Italic" panose="020B0504000000000000" pitchFamily="34" charset="-78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192675" y="685403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6"/>
          <p:cNvSpPr>
            <a:spLocks noGrp="1"/>
          </p:cNvSpPr>
          <p:nvPr>
            <p:ph sz="quarter" idx="23"/>
          </p:nvPr>
        </p:nvSpPr>
        <p:spPr>
          <a:xfrm>
            <a:off x="8186766" y="1009874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8180475" y="685403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6"/>
          <p:cNvSpPr>
            <a:spLocks noGrp="1"/>
          </p:cNvSpPr>
          <p:nvPr>
            <p:ph sz="quarter" idx="25"/>
          </p:nvPr>
        </p:nvSpPr>
        <p:spPr>
          <a:xfrm>
            <a:off x="4198966" y="3846208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4192675" y="3521737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6"/>
          <p:cNvSpPr>
            <a:spLocks noGrp="1"/>
          </p:cNvSpPr>
          <p:nvPr>
            <p:ph sz="quarter" idx="27"/>
          </p:nvPr>
        </p:nvSpPr>
        <p:spPr>
          <a:xfrm>
            <a:off x="8186766" y="3846208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180475" y="3521737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188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blkleft-conten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E0BD86-21ED-DE44-8C6F-46241143E521}"/>
              </a:ext>
            </a:extLst>
          </p:cNvPr>
          <p:cNvCxnSpPr>
            <a:cxnSpLocks/>
          </p:cNvCxnSpPr>
          <p:nvPr/>
        </p:nvCxnSpPr>
        <p:spPr>
          <a:xfrm flipV="1">
            <a:off x="4343400" y="1330325"/>
            <a:ext cx="73914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F41123-F31E-5540-A76B-6FDB9EBC12A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43400" y="1330325"/>
            <a:ext cx="73914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61599" y="457200"/>
            <a:ext cx="11273204" cy="33278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330910"/>
            <a:ext cx="3505200" cy="4612690"/>
          </a:xfrm>
          <a:solidFill>
            <a:schemeClr val="tx1"/>
          </a:solidFill>
        </p:spPr>
        <p:txBody>
          <a:bodyPr lIns="457200" tIns="457200" rIns="457200" bIns="228600"/>
          <a:lstStyle>
            <a:lvl1pPr>
              <a:defRPr lang="en-US" sz="18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43400" y="1816216"/>
            <a:ext cx="3505200" cy="553998"/>
          </a:xfrm>
        </p:spPr>
        <p:txBody>
          <a:bodyPr>
            <a:spAutoFit/>
          </a:bodyPr>
          <a:lstStyle>
            <a:lvl1pPr>
              <a:defRPr lang="en-US" sz="1800" b="1" i="0" dirty="0" smtClean="0">
                <a:latin typeface="+mj-lt"/>
                <a:cs typeface="Arial Black" panose="020B0604020202020204" pitchFamily="34" charset="0"/>
              </a:defRPr>
            </a:lvl1pPr>
            <a:lvl2pPr>
              <a:defRPr lang="en-US" sz="18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 dirty="0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52173" y="3719246"/>
            <a:ext cx="3500437" cy="2224354"/>
          </a:xfrm>
        </p:spPr>
        <p:txBody>
          <a:bodyPr/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52173" y="2433639"/>
            <a:ext cx="3500437" cy="980121"/>
          </a:xfrm>
        </p:spPr>
        <p:txBody>
          <a:bodyPr>
            <a:normAutofit/>
          </a:bodyPr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>
              <a:buNone/>
              <a:defRPr sz="1400"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227032" y="1816216"/>
            <a:ext cx="3505200" cy="553998"/>
          </a:xfrm>
        </p:spPr>
        <p:txBody>
          <a:bodyPr>
            <a:spAutoFit/>
          </a:bodyPr>
          <a:lstStyle>
            <a:lvl1pPr>
              <a:defRPr lang="en-US" sz="1800" b="1" i="0" dirty="0" smtClean="0">
                <a:latin typeface="+mj-lt"/>
                <a:cs typeface="Arial Black" panose="020B0604020202020204" pitchFamily="34" charset="0"/>
              </a:defRPr>
            </a:lvl1pPr>
            <a:lvl2pPr>
              <a:defRPr lang="en-US" sz="18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 dirty="0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235805" y="3719246"/>
            <a:ext cx="3500437" cy="2224354"/>
          </a:xfrm>
        </p:spPr>
        <p:txBody>
          <a:bodyPr/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35805" y="2433639"/>
            <a:ext cx="3500437" cy="980121"/>
          </a:xfrm>
        </p:spPr>
        <p:txBody>
          <a:bodyPr>
            <a:normAutofit/>
          </a:bodyPr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>
              <a:buNone/>
              <a:defRPr sz="1400"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189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blubox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FAC36E-AB63-A64B-B63C-665D9A47793E}"/>
              </a:ext>
            </a:extLst>
          </p:cNvPr>
          <p:cNvSpPr>
            <a:spLocks noChangeAspect="1"/>
          </p:cNvSpPr>
          <p:nvPr/>
        </p:nvSpPr>
        <p:spPr>
          <a:xfrm>
            <a:off x="3808413" y="1533525"/>
            <a:ext cx="182562" cy="18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DF95A4-D2C8-8146-874C-22F9F5A243D0}"/>
              </a:ext>
            </a:extLst>
          </p:cNvPr>
          <p:cNvSpPr/>
          <p:nvPr/>
        </p:nvSpPr>
        <p:spPr>
          <a:xfrm>
            <a:off x="6661150" y="1533525"/>
            <a:ext cx="188913" cy="18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5492F5-3AB2-214E-88BE-BAFE17EEC23A}"/>
              </a:ext>
            </a:extLst>
          </p:cNvPr>
          <p:cNvSpPr/>
          <p:nvPr/>
        </p:nvSpPr>
        <p:spPr>
          <a:xfrm>
            <a:off x="9482138" y="1533525"/>
            <a:ext cx="182562" cy="18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68FD8C-2A7A-764F-BBCF-DE72025A61D3}"/>
              </a:ext>
            </a:extLst>
          </p:cNvPr>
          <p:cNvCxnSpPr>
            <a:cxnSpLocks/>
          </p:cNvCxnSpPr>
          <p:nvPr userDrawn="1"/>
        </p:nvCxnSpPr>
        <p:spPr>
          <a:xfrm>
            <a:off x="6351588" y="1533525"/>
            <a:ext cx="0" cy="4343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02099F-FEB7-7E4E-BBD4-FFC84B96A8D7}"/>
              </a:ext>
            </a:extLst>
          </p:cNvPr>
          <p:cNvCxnSpPr>
            <a:cxnSpLocks/>
          </p:cNvCxnSpPr>
          <p:nvPr userDrawn="1"/>
        </p:nvCxnSpPr>
        <p:spPr>
          <a:xfrm>
            <a:off x="9186863" y="1533525"/>
            <a:ext cx="0" cy="4343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E38F84F-05D1-4544-A385-10162ACD9996}"/>
              </a:ext>
            </a:extLst>
          </p:cNvPr>
          <p:cNvSpPr/>
          <p:nvPr userDrawn="1"/>
        </p:nvSpPr>
        <p:spPr>
          <a:xfrm>
            <a:off x="465138" y="1560513"/>
            <a:ext cx="3008312" cy="43434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11283696" cy="332399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8"/>
            <a:ext cx="11283696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808503" y="2173475"/>
            <a:ext cx="2254619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660991" y="2173475"/>
            <a:ext cx="2238465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9482419" y="2173475"/>
            <a:ext cx="2247899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808503" y="2784518"/>
            <a:ext cx="2254619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6644835" y="2784518"/>
            <a:ext cx="2258568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9475703" y="2784518"/>
            <a:ext cx="2259098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755839" y="1827113"/>
            <a:ext cx="2471456" cy="725489"/>
          </a:xfrm>
        </p:spPr>
        <p:txBody>
          <a:bodyPr anchor="b">
            <a:normAutofit/>
          </a:bodyPr>
          <a:lstStyle>
            <a:lvl1pPr marL="0" indent="0">
              <a:lnSpc>
                <a:spcPct val="93000"/>
              </a:lnSpc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755839" y="2784518"/>
            <a:ext cx="2471456" cy="2886932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262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clum-title-sub-bluboxleft-n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4F7A7F-5BBE-4A46-83FB-AD7458C3F367}"/>
              </a:ext>
            </a:extLst>
          </p:cNvPr>
          <p:cNvSpPr/>
          <p:nvPr/>
        </p:nvSpPr>
        <p:spPr>
          <a:xfrm>
            <a:off x="509588" y="1641475"/>
            <a:ext cx="3160712" cy="42926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5D85F735-E1CA-2841-AEAA-013DD74F487B}"/>
              </a:ext>
            </a:extLst>
          </p:cNvPr>
          <p:cNvSpPr txBox="1">
            <a:spLocks/>
          </p:cNvSpPr>
          <p:nvPr/>
        </p:nvSpPr>
        <p:spPr>
          <a:xfrm>
            <a:off x="4276725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3EDD1E-B081-6E41-BE81-DFF0FA17A0D4}"/>
              </a:ext>
            </a:extLst>
          </p:cNvPr>
          <p:cNvCxnSpPr>
            <a:cxnSpLocks/>
          </p:cNvCxnSpPr>
          <p:nvPr/>
        </p:nvCxnSpPr>
        <p:spPr>
          <a:xfrm>
            <a:off x="4276725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DA39177D-9ED6-CF45-B6E3-12AA995AFBD5}"/>
              </a:ext>
            </a:extLst>
          </p:cNvPr>
          <p:cNvSpPr txBox="1">
            <a:spLocks/>
          </p:cNvSpPr>
          <p:nvPr/>
        </p:nvSpPr>
        <p:spPr>
          <a:xfrm>
            <a:off x="6856413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523A76-6F9B-C24E-B827-6E4611D1C6D5}"/>
              </a:ext>
            </a:extLst>
          </p:cNvPr>
          <p:cNvCxnSpPr>
            <a:cxnSpLocks/>
          </p:cNvCxnSpPr>
          <p:nvPr/>
        </p:nvCxnSpPr>
        <p:spPr>
          <a:xfrm>
            <a:off x="6856413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C56B8D31-C151-F54D-A294-8CA4AE8AEACA}"/>
              </a:ext>
            </a:extLst>
          </p:cNvPr>
          <p:cNvSpPr txBox="1">
            <a:spLocks/>
          </p:cNvSpPr>
          <p:nvPr/>
        </p:nvSpPr>
        <p:spPr>
          <a:xfrm>
            <a:off x="9437688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99BEDC-D958-EE49-A907-97E756DC283C}"/>
              </a:ext>
            </a:extLst>
          </p:cNvPr>
          <p:cNvCxnSpPr>
            <a:cxnSpLocks/>
          </p:cNvCxnSpPr>
          <p:nvPr/>
        </p:nvCxnSpPr>
        <p:spPr>
          <a:xfrm>
            <a:off x="9437688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2BF9C290-979D-C14D-ADAF-28F264349307}"/>
              </a:ext>
            </a:extLst>
          </p:cNvPr>
          <p:cNvSpPr txBox="1">
            <a:spLocks/>
          </p:cNvSpPr>
          <p:nvPr/>
        </p:nvSpPr>
        <p:spPr>
          <a:xfrm>
            <a:off x="4276725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659C44-CCCC-5847-8D0D-F15B2254F090}"/>
              </a:ext>
            </a:extLst>
          </p:cNvPr>
          <p:cNvCxnSpPr>
            <a:cxnSpLocks/>
          </p:cNvCxnSpPr>
          <p:nvPr/>
        </p:nvCxnSpPr>
        <p:spPr>
          <a:xfrm>
            <a:off x="4276725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958F20CA-C260-3546-8202-2BB1E80E0B46}"/>
              </a:ext>
            </a:extLst>
          </p:cNvPr>
          <p:cNvSpPr txBox="1">
            <a:spLocks/>
          </p:cNvSpPr>
          <p:nvPr/>
        </p:nvSpPr>
        <p:spPr>
          <a:xfrm>
            <a:off x="6856413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1CBC0-F0D3-4B43-8AC7-6DFBCC9A60CD}"/>
              </a:ext>
            </a:extLst>
          </p:cNvPr>
          <p:cNvCxnSpPr>
            <a:cxnSpLocks/>
          </p:cNvCxnSpPr>
          <p:nvPr/>
        </p:nvCxnSpPr>
        <p:spPr>
          <a:xfrm>
            <a:off x="6856413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8FD5683F-5E73-4C4A-9157-565758E0EF7A}"/>
              </a:ext>
            </a:extLst>
          </p:cNvPr>
          <p:cNvSpPr txBox="1">
            <a:spLocks/>
          </p:cNvSpPr>
          <p:nvPr/>
        </p:nvSpPr>
        <p:spPr>
          <a:xfrm>
            <a:off x="9437688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987F1C-0B7E-624B-BCE3-1DACA7082285}"/>
              </a:ext>
            </a:extLst>
          </p:cNvPr>
          <p:cNvCxnSpPr>
            <a:cxnSpLocks/>
          </p:cNvCxnSpPr>
          <p:nvPr/>
        </p:nvCxnSpPr>
        <p:spPr>
          <a:xfrm>
            <a:off x="9437688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6D933D1-BBE6-C34A-A302-7BD46C01E4FE}"/>
              </a:ext>
            </a:extLst>
          </p:cNvPr>
          <p:cNvSpPr/>
          <p:nvPr userDrawn="1"/>
        </p:nvSpPr>
        <p:spPr>
          <a:xfrm>
            <a:off x="509588" y="1641475"/>
            <a:ext cx="3160712" cy="42926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F91F11BB-2475-684C-941A-A187C78DB011}"/>
              </a:ext>
            </a:extLst>
          </p:cNvPr>
          <p:cNvSpPr txBox="1">
            <a:spLocks/>
          </p:cNvSpPr>
          <p:nvPr userDrawn="1"/>
        </p:nvSpPr>
        <p:spPr>
          <a:xfrm>
            <a:off x="4276725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7FBE81-8A2A-5C4F-AC34-EA17EF46629B}"/>
              </a:ext>
            </a:extLst>
          </p:cNvPr>
          <p:cNvCxnSpPr>
            <a:cxnSpLocks/>
          </p:cNvCxnSpPr>
          <p:nvPr userDrawn="1"/>
        </p:nvCxnSpPr>
        <p:spPr>
          <a:xfrm>
            <a:off x="4276725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20E75ADC-D208-D34F-B928-5076FC63DC81}"/>
              </a:ext>
            </a:extLst>
          </p:cNvPr>
          <p:cNvSpPr txBox="1">
            <a:spLocks/>
          </p:cNvSpPr>
          <p:nvPr userDrawn="1"/>
        </p:nvSpPr>
        <p:spPr>
          <a:xfrm>
            <a:off x="6856413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BCB9AB-2582-8B4D-A237-CF359F9FE741}"/>
              </a:ext>
            </a:extLst>
          </p:cNvPr>
          <p:cNvCxnSpPr>
            <a:cxnSpLocks/>
          </p:cNvCxnSpPr>
          <p:nvPr userDrawn="1"/>
        </p:nvCxnSpPr>
        <p:spPr>
          <a:xfrm>
            <a:off x="6856413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C235BC31-6FEB-524E-BE1F-7560E18020C5}"/>
              </a:ext>
            </a:extLst>
          </p:cNvPr>
          <p:cNvSpPr txBox="1">
            <a:spLocks/>
          </p:cNvSpPr>
          <p:nvPr userDrawn="1"/>
        </p:nvSpPr>
        <p:spPr>
          <a:xfrm>
            <a:off x="9437688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2C0809-69D5-6444-BE30-830BB2AF97FE}"/>
              </a:ext>
            </a:extLst>
          </p:cNvPr>
          <p:cNvCxnSpPr>
            <a:cxnSpLocks/>
          </p:cNvCxnSpPr>
          <p:nvPr userDrawn="1"/>
        </p:nvCxnSpPr>
        <p:spPr>
          <a:xfrm>
            <a:off x="9437688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7C2D73D1-BF5A-3140-B370-3F43CA0F89B0}"/>
              </a:ext>
            </a:extLst>
          </p:cNvPr>
          <p:cNvSpPr txBox="1">
            <a:spLocks/>
          </p:cNvSpPr>
          <p:nvPr userDrawn="1"/>
        </p:nvSpPr>
        <p:spPr>
          <a:xfrm>
            <a:off x="4276725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365635-E680-504D-996F-EDD9A7463526}"/>
              </a:ext>
            </a:extLst>
          </p:cNvPr>
          <p:cNvCxnSpPr>
            <a:cxnSpLocks/>
          </p:cNvCxnSpPr>
          <p:nvPr userDrawn="1"/>
        </p:nvCxnSpPr>
        <p:spPr>
          <a:xfrm>
            <a:off x="4276725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4BC283BC-DD78-E043-A804-A7AF31A80A98}"/>
              </a:ext>
            </a:extLst>
          </p:cNvPr>
          <p:cNvSpPr txBox="1">
            <a:spLocks/>
          </p:cNvSpPr>
          <p:nvPr userDrawn="1"/>
        </p:nvSpPr>
        <p:spPr>
          <a:xfrm>
            <a:off x="6856413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71F0E2-E688-074A-A708-26D5BF9ED823}"/>
              </a:ext>
            </a:extLst>
          </p:cNvPr>
          <p:cNvCxnSpPr>
            <a:cxnSpLocks/>
          </p:cNvCxnSpPr>
          <p:nvPr userDrawn="1"/>
        </p:nvCxnSpPr>
        <p:spPr>
          <a:xfrm>
            <a:off x="6856413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7B161610-3C87-1747-8F68-C80E2BE655ED}"/>
              </a:ext>
            </a:extLst>
          </p:cNvPr>
          <p:cNvSpPr txBox="1">
            <a:spLocks/>
          </p:cNvSpPr>
          <p:nvPr userDrawn="1"/>
        </p:nvSpPr>
        <p:spPr>
          <a:xfrm>
            <a:off x="9437688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F40D95-DCE3-8342-8265-80114946D975}"/>
              </a:ext>
            </a:extLst>
          </p:cNvPr>
          <p:cNvCxnSpPr>
            <a:cxnSpLocks/>
          </p:cNvCxnSpPr>
          <p:nvPr userDrawn="1"/>
        </p:nvCxnSpPr>
        <p:spPr>
          <a:xfrm>
            <a:off x="9437688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63" y="467226"/>
            <a:ext cx="11266276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2" y="869855"/>
            <a:ext cx="11274425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4291848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755841" y="1920535"/>
            <a:ext cx="2686609" cy="925513"/>
          </a:xfrm>
        </p:spPr>
        <p:txBody>
          <a:bodyPr/>
          <a:lstStyle>
            <a:lvl1pPr marL="0" indent="0">
              <a:buNone/>
              <a:defRPr lang="en-US" sz="24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755839" y="2955953"/>
            <a:ext cx="2686608" cy="2718706"/>
          </a:xfrm>
        </p:spPr>
        <p:txBody>
          <a:bodyPr/>
          <a:lstStyle>
            <a:lvl1pPr marL="285730" indent="-285730" algn="l" defTabSz="914332" rtl="0" eaLnBrk="1" latinLnBrk="0" hangingPunct="1">
              <a:spcAft>
                <a:spcPts val="1000"/>
              </a:spcAft>
              <a:buClrTx/>
              <a:buSzPct val="14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4291848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6846791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6846791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9428624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9428624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152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icon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27ED84-0DB3-EE4E-BF71-2D8B30B9FF5C}"/>
              </a:ext>
            </a:extLst>
          </p:cNvPr>
          <p:cNvCxnSpPr>
            <a:cxnSpLocks/>
          </p:cNvCxnSpPr>
          <p:nvPr userDrawn="1"/>
        </p:nvCxnSpPr>
        <p:spPr>
          <a:xfrm>
            <a:off x="457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FF8E52-DBE8-4742-B9F0-2049A81C1B7C}"/>
              </a:ext>
            </a:extLst>
          </p:cNvPr>
          <p:cNvCxnSpPr>
            <a:cxnSpLocks/>
          </p:cNvCxnSpPr>
          <p:nvPr userDrawn="1"/>
        </p:nvCxnSpPr>
        <p:spPr>
          <a:xfrm>
            <a:off x="3378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160E9B-02DB-0D41-AEDD-E452AC7B27FE}"/>
              </a:ext>
            </a:extLst>
          </p:cNvPr>
          <p:cNvCxnSpPr>
            <a:cxnSpLocks/>
          </p:cNvCxnSpPr>
          <p:nvPr userDrawn="1"/>
        </p:nvCxnSpPr>
        <p:spPr>
          <a:xfrm>
            <a:off x="6299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43DEAB-DFB5-1142-86FF-D327D31E91B1}"/>
              </a:ext>
            </a:extLst>
          </p:cNvPr>
          <p:cNvCxnSpPr>
            <a:cxnSpLocks/>
          </p:cNvCxnSpPr>
          <p:nvPr userDrawn="1"/>
        </p:nvCxnSpPr>
        <p:spPr>
          <a:xfrm>
            <a:off x="9202738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2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57202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10"/>
          <p:cNvSpPr>
            <a:spLocks noGrp="1"/>
          </p:cNvSpPr>
          <p:nvPr>
            <p:ph sz="quarter" idx="37"/>
          </p:nvPr>
        </p:nvSpPr>
        <p:spPr>
          <a:xfrm>
            <a:off x="3378202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3389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3378202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10"/>
          <p:cNvSpPr>
            <a:spLocks noGrp="1"/>
          </p:cNvSpPr>
          <p:nvPr>
            <p:ph sz="quarter" idx="40"/>
          </p:nvPr>
        </p:nvSpPr>
        <p:spPr>
          <a:xfrm>
            <a:off x="6299202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6310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6299202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Content Placeholder 10"/>
          <p:cNvSpPr>
            <a:spLocks noGrp="1"/>
          </p:cNvSpPr>
          <p:nvPr>
            <p:ph sz="quarter" idx="43"/>
          </p:nvPr>
        </p:nvSpPr>
        <p:spPr>
          <a:xfrm>
            <a:off x="9203268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4"/>
          <p:cNvSpPr>
            <a:spLocks noGrp="1"/>
          </p:cNvSpPr>
          <p:nvPr>
            <p:ph type="pic" sz="quarter" idx="44"/>
          </p:nvPr>
        </p:nvSpPr>
        <p:spPr>
          <a:xfrm>
            <a:off x="9214589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9203268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238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icons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4A7723-1347-8047-A73E-0803DA675DB0}"/>
              </a:ext>
            </a:extLst>
          </p:cNvPr>
          <p:cNvCxnSpPr>
            <a:cxnSpLocks/>
          </p:cNvCxnSpPr>
          <p:nvPr userDrawn="1"/>
        </p:nvCxnSpPr>
        <p:spPr>
          <a:xfrm>
            <a:off x="455613" y="1795463"/>
            <a:ext cx="2532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953B10-0A70-B346-B7B8-DF5F91CC8089}"/>
              </a:ext>
            </a:extLst>
          </p:cNvPr>
          <p:cNvCxnSpPr>
            <a:cxnSpLocks/>
          </p:cNvCxnSpPr>
          <p:nvPr/>
        </p:nvCxnSpPr>
        <p:spPr>
          <a:xfrm>
            <a:off x="3376613" y="1795463"/>
            <a:ext cx="2532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08E0BE-4EF4-3F4E-8008-E2E48D59B859}"/>
              </a:ext>
            </a:extLst>
          </p:cNvPr>
          <p:cNvCxnSpPr>
            <a:cxnSpLocks/>
          </p:cNvCxnSpPr>
          <p:nvPr/>
        </p:nvCxnSpPr>
        <p:spPr>
          <a:xfrm>
            <a:off x="6286500" y="1795463"/>
            <a:ext cx="25336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921F37-A0A2-1F48-936F-7E360D913F6D}"/>
              </a:ext>
            </a:extLst>
          </p:cNvPr>
          <p:cNvCxnSpPr>
            <a:cxnSpLocks/>
          </p:cNvCxnSpPr>
          <p:nvPr userDrawn="1"/>
        </p:nvCxnSpPr>
        <p:spPr>
          <a:xfrm>
            <a:off x="9210675" y="1795463"/>
            <a:ext cx="25241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8789" y="3077749"/>
            <a:ext cx="2532888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6"/>
          </p:nvPr>
        </p:nvSpPr>
        <p:spPr>
          <a:xfrm>
            <a:off x="457199" y="2659126"/>
            <a:ext cx="2533347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7"/>
          </p:nvPr>
        </p:nvSpPr>
        <p:spPr>
          <a:xfrm>
            <a:off x="3376311" y="3077749"/>
            <a:ext cx="2534774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3376310" y="2659126"/>
            <a:ext cx="2533347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9"/>
          </p:nvPr>
        </p:nvSpPr>
        <p:spPr>
          <a:xfrm>
            <a:off x="9208948" y="3077748"/>
            <a:ext cx="2533347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0"/>
          </p:nvPr>
        </p:nvSpPr>
        <p:spPr>
          <a:xfrm>
            <a:off x="9207034" y="2659126"/>
            <a:ext cx="2533347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21"/>
          </p:nvPr>
        </p:nvSpPr>
        <p:spPr>
          <a:xfrm>
            <a:off x="6290800" y="3077749"/>
            <a:ext cx="2530938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22"/>
          </p:nvPr>
        </p:nvSpPr>
        <p:spPr>
          <a:xfrm>
            <a:off x="6295422" y="2659126"/>
            <a:ext cx="2530938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7"/>
            <a:ext cx="11283696" cy="3108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2863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393038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286500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209088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433FFBC-5EAB-1B41-BB61-08DD70FA62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1105" y="5534025"/>
            <a:ext cx="11283695" cy="61595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SuisseIntl-Light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54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patter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1458788-6238-90AA-4EA9-DB805D275E35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1F04BE1E-CCFE-F988-3941-08A3397521DD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9B2F5650-C773-1B00-9F61-4D7F2CF2EFD2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A6FA5E-3E59-BDC0-CBE6-F8214FFE4306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2FAE40-ADDD-639E-1A33-0FC098A4803E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689D56-969C-5F75-1716-D194A03D5B20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677373-F01F-97C7-7F4E-6C672AFBBA49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CF5E919-3BE9-F671-E778-C3AE22F55EAF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02BB958-6864-B98B-DEF4-4DC590C5DC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8737" y="3226308"/>
            <a:ext cx="6292295" cy="1277101"/>
          </a:xfrm>
        </p:spPr>
        <p:txBody>
          <a:bodyPr/>
          <a:lstStyle>
            <a:lvl1pPr>
              <a:defRPr sz="4800"/>
            </a:lvl1pPr>
          </a:lstStyle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BD3664B-B4A0-AA3B-FBB1-D2AFA25B32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8737" y="1834907"/>
            <a:ext cx="6292296" cy="1277101"/>
          </a:xfrm>
        </p:spPr>
        <p:txBody>
          <a:bodyPr/>
          <a:lstStyle>
            <a:lvl1pPr>
              <a:defRPr sz="4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90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_box-icon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572BFD6-44CD-2C49-B709-12B450A994C1}"/>
              </a:ext>
            </a:extLst>
          </p:cNvPr>
          <p:cNvSpPr txBox="1">
            <a:spLocks/>
          </p:cNvSpPr>
          <p:nvPr userDrawn="1"/>
        </p:nvSpPr>
        <p:spPr>
          <a:xfrm>
            <a:off x="457200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5F900D-1F9F-9140-AC03-0C7EE10294A7}"/>
              </a:ext>
            </a:extLst>
          </p:cNvPr>
          <p:cNvSpPr>
            <a:spLocks noChangeAspect="1"/>
          </p:cNvSpPr>
          <p:nvPr userDrawn="1"/>
        </p:nvSpPr>
        <p:spPr>
          <a:xfrm>
            <a:off x="2689225" y="1973263"/>
            <a:ext cx="182563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D64B236-4831-1F48-B7DE-308265F92FE6}"/>
              </a:ext>
            </a:extLst>
          </p:cNvPr>
          <p:cNvSpPr txBox="1">
            <a:spLocks/>
          </p:cNvSpPr>
          <p:nvPr userDrawn="1"/>
        </p:nvSpPr>
        <p:spPr>
          <a:xfrm>
            <a:off x="3373438" y="1847850"/>
            <a:ext cx="2532062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2CC05B-FF52-F242-8249-CF346F75FB37}"/>
              </a:ext>
            </a:extLst>
          </p:cNvPr>
          <p:cNvSpPr>
            <a:spLocks noChangeAspect="1"/>
          </p:cNvSpPr>
          <p:nvPr userDrawn="1"/>
        </p:nvSpPr>
        <p:spPr>
          <a:xfrm>
            <a:off x="5605463" y="1973263"/>
            <a:ext cx="182562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4905315-8965-3E47-87E0-A6EE7632E0AE}"/>
              </a:ext>
            </a:extLst>
          </p:cNvPr>
          <p:cNvSpPr txBox="1">
            <a:spLocks/>
          </p:cNvSpPr>
          <p:nvPr userDrawn="1"/>
        </p:nvSpPr>
        <p:spPr>
          <a:xfrm>
            <a:off x="6288088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3B4E40-C215-3547-8021-808C91F13A40}"/>
              </a:ext>
            </a:extLst>
          </p:cNvPr>
          <p:cNvSpPr>
            <a:spLocks noChangeAspect="1"/>
          </p:cNvSpPr>
          <p:nvPr userDrawn="1"/>
        </p:nvSpPr>
        <p:spPr>
          <a:xfrm>
            <a:off x="8520113" y="1973263"/>
            <a:ext cx="184150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3D2CD6DC-623E-D846-831A-EFE4524D5092}"/>
              </a:ext>
            </a:extLst>
          </p:cNvPr>
          <p:cNvSpPr txBox="1">
            <a:spLocks/>
          </p:cNvSpPr>
          <p:nvPr userDrawn="1"/>
        </p:nvSpPr>
        <p:spPr>
          <a:xfrm>
            <a:off x="9210675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E5A9BC-2FEC-494B-B650-5BDA1C027CF6}"/>
              </a:ext>
            </a:extLst>
          </p:cNvPr>
          <p:cNvSpPr>
            <a:spLocks noChangeAspect="1"/>
          </p:cNvSpPr>
          <p:nvPr userDrawn="1"/>
        </p:nvSpPr>
        <p:spPr>
          <a:xfrm>
            <a:off x="11444288" y="1973263"/>
            <a:ext cx="182562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5613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16066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7"/>
            <a:ext cx="11283696" cy="3108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371199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531652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6286786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6447239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9209868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370321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58791" y="4704243"/>
            <a:ext cx="11283695" cy="105156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71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_box-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9211E9-B559-6341-96EA-5C2473A1309D}"/>
              </a:ext>
            </a:extLst>
          </p:cNvPr>
          <p:cNvSpPr txBox="1">
            <a:spLocks/>
          </p:cNvSpPr>
          <p:nvPr userDrawn="1"/>
        </p:nvSpPr>
        <p:spPr>
          <a:xfrm>
            <a:off x="457200" y="1847850"/>
            <a:ext cx="2533650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C42AE-3ECC-AF4C-B096-FBC005DAC880}"/>
              </a:ext>
            </a:extLst>
          </p:cNvPr>
          <p:cNvSpPr>
            <a:spLocks noChangeAspect="1"/>
          </p:cNvSpPr>
          <p:nvPr userDrawn="1"/>
        </p:nvSpPr>
        <p:spPr>
          <a:xfrm>
            <a:off x="2689225" y="1973263"/>
            <a:ext cx="182563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4B341C7-8E11-1B4C-8E68-3A20F46682CE}"/>
              </a:ext>
            </a:extLst>
          </p:cNvPr>
          <p:cNvSpPr txBox="1">
            <a:spLocks/>
          </p:cNvSpPr>
          <p:nvPr userDrawn="1"/>
        </p:nvSpPr>
        <p:spPr>
          <a:xfrm>
            <a:off x="3373438" y="1847850"/>
            <a:ext cx="2532062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6BC93E-F8A1-9D42-B1FA-82FA732853C5}"/>
              </a:ext>
            </a:extLst>
          </p:cNvPr>
          <p:cNvSpPr>
            <a:spLocks noChangeAspect="1"/>
          </p:cNvSpPr>
          <p:nvPr userDrawn="1"/>
        </p:nvSpPr>
        <p:spPr>
          <a:xfrm>
            <a:off x="5605463" y="1973263"/>
            <a:ext cx="182562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D7067986-1849-7848-BA89-F46467054765}"/>
              </a:ext>
            </a:extLst>
          </p:cNvPr>
          <p:cNvSpPr txBox="1">
            <a:spLocks/>
          </p:cNvSpPr>
          <p:nvPr userDrawn="1"/>
        </p:nvSpPr>
        <p:spPr>
          <a:xfrm>
            <a:off x="6288088" y="1847850"/>
            <a:ext cx="2533650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8A405D-5254-294B-8F94-497FC50AFDE4}"/>
              </a:ext>
            </a:extLst>
          </p:cNvPr>
          <p:cNvSpPr>
            <a:spLocks noChangeAspect="1"/>
          </p:cNvSpPr>
          <p:nvPr userDrawn="1"/>
        </p:nvSpPr>
        <p:spPr>
          <a:xfrm>
            <a:off x="8520113" y="1973263"/>
            <a:ext cx="184150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3A7C8FF9-640F-4645-B100-C3BB0AC97085}"/>
              </a:ext>
            </a:extLst>
          </p:cNvPr>
          <p:cNvSpPr txBox="1">
            <a:spLocks/>
          </p:cNvSpPr>
          <p:nvPr userDrawn="1"/>
        </p:nvSpPr>
        <p:spPr>
          <a:xfrm>
            <a:off x="9204325" y="1847850"/>
            <a:ext cx="2532063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CCCBF2-FEBB-CA49-8369-2DCF763EE253}"/>
              </a:ext>
            </a:extLst>
          </p:cNvPr>
          <p:cNvSpPr>
            <a:spLocks noChangeAspect="1"/>
          </p:cNvSpPr>
          <p:nvPr userDrawn="1"/>
        </p:nvSpPr>
        <p:spPr>
          <a:xfrm>
            <a:off x="11436350" y="1973263"/>
            <a:ext cx="182563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5613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7"/>
            <a:ext cx="11283696" cy="3108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76312" y="5290819"/>
            <a:ext cx="11283695" cy="734097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457200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3371200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3372787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6286787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6288374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9202374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9203961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171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lum_title-subhead_b-s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AA0322B-392F-EA48-A790-4C919DB0818F}"/>
              </a:ext>
            </a:extLst>
          </p:cNvPr>
          <p:cNvSpPr>
            <a:spLocks noChangeAspect="1"/>
          </p:cNvSpPr>
          <p:nvPr userDrawn="1"/>
        </p:nvSpPr>
        <p:spPr>
          <a:xfrm>
            <a:off x="5146675" y="2011363"/>
            <a:ext cx="220663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27B52080-6EE6-D547-9177-990079CA95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63813" y="1981200"/>
            <a:ext cx="7056437" cy="3962400"/>
            <a:chOff x="2563048" y="1853977"/>
            <a:chExt cx="7057781" cy="401496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4CF2C8-FA14-F440-B09A-CC4F6572223F}"/>
                </a:ext>
              </a:extLst>
            </p:cNvPr>
            <p:cNvCxnSpPr>
              <a:cxnSpLocks/>
            </p:cNvCxnSpPr>
            <p:nvPr/>
          </p:nvCxnSpPr>
          <p:spPr>
            <a:xfrm>
              <a:off x="2563048" y="1853977"/>
              <a:ext cx="0" cy="4014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7B93DE-927E-9744-A330-C7FEE256B2B8}"/>
                </a:ext>
              </a:extLst>
            </p:cNvPr>
            <p:cNvCxnSpPr>
              <a:cxnSpLocks/>
            </p:cNvCxnSpPr>
            <p:nvPr/>
          </p:nvCxnSpPr>
          <p:spPr>
            <a:xfrm>
              <a:off x="4897117" y="1853977"/>
              <a:ext cx="0" cy="4014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5ED50A3-D453-9A40-B45F-B021AB9DF3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4363" y="1853977"/>
              <a:ext cx="0" cy="39956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E26523-F168-444E-9AF8-59AE039715BE}"/>
                </a:ext>
              </a:extLst>
            </p:cNvPr>
            <p:cNvCxnSpPr>
              <a:cxnSpLocks/>
            </p:cNvCxnSpPr>
            <p:nvPr/>
          </p:nvCxnSpPr>
          <p:spPr>
            <a:xfrm>
              <a:off x="9570019" y="1853977"/>
              <a:ext cx="50810" cy="39779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3AD57C6-1918-7D45-87CB-39402B42E78A}"/>
              </a:ext>
            </a:extLst>
          </p:cNvPr>
          <p:cNvSpPr>
            <a:spLocks noChangeAspect="1"/>
          </p:cNvSpPr>
          <p:nvPr/>
        </p:nvSpPr>
        <p:spPr>
          <a:xfrm>
            <a:off x="458788" y="2011363"/>
            <a:ext cx="220662" cy="2206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86292-8BC7-7842-903E-5D70F8BE3B0D}"/>
              </a:ext>
            </a:extLst>
          </p:cNvPr>
          <p:cNvSpPr>
            <a:spLocks noChangeAspect="1"/>
          </p:cNvSpPr>
          <p:nvPr userDrawn="1"/>
        </p:nvSpPr>
        <p:spPr>
          <a:xfrm>
            <a:off x="2813050" y="2011363"/>
            <a:ext cx="219075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E70FE3-5342-E548-82C5-7B7046E8CA60}"/>
              </a:ext>
            </a:extLst>
          </p:cNvPr>
          <p:cNvSpPr>
            <a:spLocks noChangeAspect="1"/>
          </p:cNvSpPr>
          <p:nvPr userDrawn="1"/>
        </p:nvSpPr>
        <p:spPr>
          <a:xfrm>
            <a:off x="7461250" y="2011363"/>
            <a:ext cx="220663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6A1FE7-A5DE-A443-86AF-13D4219AA212}"/>
              </a:ext>
            </a:extLst>
          </p:cNvPr>
          <p:cNvSpPr>
            <a:spLocks noChangeAspect="1"/>
          </p:cNvSpPr>
          <p:nvPr userDrawn="1"/>
        </p:nvSpPr>
        <p:spPr>
          <a:xfrm>
            <a:off x="9820275" y="2011363"/>
            <a:ext cx="219075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454641" y="3214786"/>
            <a:ext cx="1879477" cy="2449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842132"/>
            <a:ext cx="11283696" cy="307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57200" y="2559667"/>
            <a:ext cx="1879481" cy="2201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280595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280851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514275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514531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7457064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9"/>
          <p:cNvSpPr>
            <a:spLocks noGrp="1"/>
          </p:cNvSpPr>
          <p:nvPr>
            <p:ph type="body" sz="quarter" idx="25"/>
          </p:nvPr>
        </p:nvSpPr>
        <p:spPr>
          <a:xfrm>
            <a:off x="7459623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9"/>
          <p:cNvSpPr>
            <a:spLocks noGrp="1"/>
          </p:cNvSpPr>
          <p:nvPr>
            <p:ph type="body" sz="quarter" idx="26"/>
          </p:nvPr>
        </p:nvSpPr>
        <p:spPr>
          <a:xfrm>
            <a:off x="981563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9"/>
          <p:cNvSpPr>
            <a:spLocks noGrp="1"/>
          </p:cNvSpPr>
          <p:nvPr>
            <p:ph type="body" sz="quarter" idx="27"/>
          </p:nvPr>
        </p:nvSpPr>
        <p:spPr>
          <a:xfrm>
            <a:off x="981819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606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E3003-6FCC-5B47-876A-26DD8ECF2B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0" i="0" smtClean="0">
                <a:solidFill>
                  <a:srgbClr val="999999"/>
                </a:solidFill>
                <a:latin typeface="Suisse Int'l Bold" panose="020B0504000000000000" pitchFamily="34" charset="-78"/>
                <a:cs typeface="Suisse Int'l Bold" panose="020B0504000000000000" pitchFamily="34" charset="-78"/>
              </a:rPr>
              <a:t>‹#›</a:t>
            </a:fld>
            <a:r>
              <a:rPr lang="en-US" sz="800"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CONFIDENTIAL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2747C3-9CD2-6243-9218-B9781ED4318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18505" y="738846"/>
            <a:ext cx="2754989" cy="5577840"/>
            <a:chOff x="1730" y="-2115"/>
            <a:chExt cx="4222" cy="854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2F68852-7077-3942-A876-05A85D8A7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0" y="-2115"/>
              <a:ext cx="4222" cy="8548"/>
            </a:xfrm>
            <a:custGeom>
              <a:avLst/>
              <a:gdLst>
                <a:gd name="T0" fmla="*/ 1768 w 1784"/>
                <a:gd name="T1" fmla="*/ 722 h 3616"/>
                <a:gd name="T2" fmla="*/ 1768 w 1784"/>
                <a:gd name="T3" fmla="*/ 256 h 3616"/>
                <a:gd name="T4" fmla="*/ 1513 w 1784"/>
                <a:gd name="T5" fmla="*/ 0 h 3616"/>
                <a:gd name="T6" fmla="*/ 272 w 1784"/>
                <a:gd name="T7" fmla="*/ 0 h 3616"/>
                <a:gd name="T8" fmla="*/ 16 w 1784"/>
                <a:gd name="T9" fmla="*/ 256 h 3616"/>
                <a:gd name="T10" fmla="*/ 16 w 1784"/>
                <a:gd name="T11" fmla="*/ 522 h 3616"/>
                <a:gd name="T12" fmla="*/ 0 w 1784"/>
                <a:gd name="T13" fmla="*/ 556 h 3616"/>
                <a:gd name="T14" fmla="*/ 0 w 1784"/>
                <a:gd name="T15" fmla="*/ 748 h 3616"/>
                <a:gd name="T16" fmla="*/ 16 w 1784"/>
                <a:gd name="T17" fmla="*/ 782 h 3616"/>
                <a:gd name="T18" fmla="*/ 16 w 1784"/>
                <a:gd name="T19" fmla="*/ 970 h 3616"/>
                <a:gd name="T20" fmla="*/ 0 w 1784"/>
                <a:gd name="T21" fmla="*/ 1004 h 3616"/>
                <a:gd name="T22" fmla="*/ 0 w 1784"/>
                <a:gd name="T23" fmla="*/ 1196 h 3616"/>
                <a:gd name="T24" fmla="*/ 16 w 1784"/>
                <a:gd name="T25" fmla="*/ 1230 h 3616"/>
                <a:gd name="T26" fmla="*/ 16 w 1784"/>
                <a:gd name="T27" fmla="*/ 1262 h 3616"/>
                <a:gd name="T28" fmla="*/ 0 w 1784"/>
                <a:gd name="T29" fmla="*/ 1296 h 3616"/>
                <a:gd name="T30" fmla="*/ 0 w 1784"/>
                <a:gd name="T31" fmla="*/ 1488 h 3616"/>
                <a:gd name="T32" fmla="*/ 16 w 1784"/>
                <a:gd name="T33" fmla="*/ 1522 h 3616"/>
                <a:gd name="T34" fmla="*/ 16 w 1784"/>
                <a:gd name="T35" fmla="*/ 3360 h 3616"/>
                <a:gd name="T36" fmla="*/ 272 w 1784"/>
                <a:gd name="T37" fmla="*/ 3616 h 3616"/>
                <a:gd name="T38" fmla="*/ 1513 w 1784"/>
                <a:gd name="T39" fmla="*/ 3616 h 3616"/>
                <a:gd name="T40" fmla="*/ 1768 w 1784"/>
                <a:gd name="T41" fmla="*/ 3360 h 3616"/>
                <a:gd name="T42" fmla="*/ 1768 w 1784"/>
                <a:gd name="T43" fmla="*/ 982 h 3616"/>
                <a:gd name="T44" fmla="*/ 1784 w 1784"/>
                <a:gd name="T45" fmla="*/ 948 h 3616"/>
                <a:gd name="T46" fmla="*/ 1784 w 1784"/>
                <a:gd name="T47" fmla="*/ 756 h 3616"/>
                <a:gd name="T48" fmla="*/ 1768 w 1784"/>
                <a:gd name="T49" fmla="*/ 722 h 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4" h="3616">
                  <a:moveTo>
                    <a:pt x="1768" y="722"/>
                  </a:moveTo>
                  <a:cubicBezTo>
                    <a:pt x="1768" y="256"/>
                    <a:pt x="1768" y="256"/>
                    <a:pt x="1768" y="256"/>
                  </a:cubicBezTo>
                  <a:cubicBezTo>
                    <a:pt x="1768" y="115"/>
                    <a:pt x="1653" y="0"/>
                    <a:pt x="1513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131" y="0"/>
                    <a:pt x="16" y="115"/>
                    <a:pt x="16" y="256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6" y="530"/>
                    <a:pt x="0" y="542"/>
                    <a:pt x="0" y="55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62"/>
                    <a:pt x="6" y="774"/>
                    <a:pt x="16" y="782"/>
                  </a:cubicBezTo>
                  <a:cubicBezTo>
                    <a:pt x="16" y="970"/>
                    <a:pt x="16" y="970"/>
                    <a:pt x="16" y="970"/>
                  </a:cubicBezTo>
                  <a:cubicBezTo>
                    <a:pt x="6" y="978"/>
                    <a:pt x="0" y="990"/>
                    <a:pt x="0" y="100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10"/>
                    <a:pt x="6" y="1222"/>
                    <a:pt x="16" y="1230"/>
                  </a:cubicBezTo>
                  <a:cubicBezTo>
                    <a:pt x="16" y="1262"/>
                    <a:pt x="16" y="1262"/>
                    <a:pt x="16" y="1262"/>
                  </a:cubicBezTo>
                  <a:cubicBezTo>
                    <a:pt x="6" y="1270"/>
                    <a:pt x="0" y="1282"/>
                    <a:pt x="0" y="1296"/>
                  </a:cubicBezTo>
                  <a:cubicBezTo>
                    <a:pt x="0" y="1488"/>
                    <a:pt x="0" y="1488"/>
                    <a:pt x="0" y="1488"/>
                  </a:cubicBezTo>
                  <a:cubicBezTo>
                    <a:pt x="0" y="1502"/>
                    <a:pt x="6" y="1514"/>
                    <a:pt x="16" y="1522"/>
                  </a:cubicBezTo>
                  <a:cubicBezTo>
                    <a:pt x="16" y="3360"/>
                    <a:pt x="16" y="3360"/>
                    <a:pt x="16" y="3360"/>
                  </a:cubicBezTo>
                  <a:cubicBezTo>
                    <a:pt x="16" y="3501"/>
                    <a:pt x="131" y="3616"/>
                    <a:pt x="272" y="3616"/>
                  </a:cubicBezTo>
                  <a:cubicBezTo>
                    <a:pt x="1513" y="3616"/>
                    <a:pt x="1513" y="3616"/>
                    <a:pt x="1513" y="3616"/>
                  </a:cubicBezTo>
                  <a:cubicBezTo>
                    <a:pt x="1653" y="3616"/>
                    <a:pt x="1768" y="3501"/>
                    <a:pt x="1768" y="3360"/>
                  </a:cubicBezTo>
                  <a:cubicBezTo>
                    <a:pt x="1768" y="982"/>
                    <a:pt x="1768" y="982"/>
                    <a:pt x="1768" y="982"/>
                  </a:cubicBezTo>
                  <a:cubicBezTo>
                    <a:pt x="1778" y="973"/>
                    <a:pt x="1784" y="961"/>
                    <a:pt x="1784" y="948"/>
                  </a:cubicBezTo>
                  <a:cubicBezTo>
                    <a:pt x="1784" y="756"/>
                    <a:pt x="1784" y="756"/>
                    <a:pt x="1784" y="756"/>
                  </a:cubicBezTo>
                  <a:cubicBezTo>
                    <a:pt x="1784" y="743"/>
                    <a:pt x="1778" y="731"/>
                    <a:pt x="1768" y="7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0" dist="177800" dir="5400000" sx="107000" sy="107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1063E93-A290-1543-8444-312EAA96D8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72" y="5634"/>
              <a:ext cx="539" cy="5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DCC09F5-8E0E-9447-8D20-19E2D299BD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8" y="5610"/>
              <a:ext cx="587" cy="587"/>
            </a:xfrm>
            <a:custGeom>
              <a:avLst/>
              <a:gdLst>
                <a:gd name="T0" fmla="*/ 124 w 248"/>
                <a:gd name="T1" fmla="*/ 20 h 248"/>
                <a:gd name="T2" fmla="*/ 228 w 248"/>
                <a:gd name="T3" fmla="*/ 124 h 248"/>
                <a:gd name="T4" fmla="*/ 124 w 248"/>
                <a:gd name="T5" fmla="*/ 228 h 248"/>
                <a:gd name="T6" fmla="*/ 20 w 248"/>
                <a:gd name="T7" fmla="*/ 124 h 248"/>
                <a:gd name="T8" fmla="*/ 124 w 248"/>
                <a:gd name="T9" fmla="*/ 20 h 248"/>
                <a:gd name="T10" fmla="*/ 124 w 248"/>
                <a:gd name="T11" fmla="*/ 0 h 248"/>
                <a:gd name="T12" fmla="*/ 0 w 248"/>
                <a:gd name="T13" fmla="*/ 124 h 248"/>
                <a:gd name="T14" fmla="*/ 124 w 248"/>
                <a:gd name="T15" fmla="*/ 248 h 248"/>
                <a:gd name="T16" fmla="*/ 248 w 248"/>
                <a:gd name="T17" fmla="*/ 124 h 248"/>
                <a:gd name="T18" fmla="*/ 124 w 248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8">
                  <a:moveTo>
                    <a:pt x="124" y="20"/>
                  </a:moveTo>
                  <a:cubicBezTo>
                    <a:pt x="182" y="20"/>
                    <a:pt x="228" y="67"/>
                    <a:pt x="228" y="124"/>
                  </a:cubicBezTo>
                  <a:cubicBezTo>
                    <a:pt x="228" y="181"/>
                    <a:pt x="182" y="228"/>
                    <a:pt x="124" y="228"/>
                  </a:cubicBezTo>
                  <a:cubicBezTo>
                    <a:pt x="67" y="228"/>
                    <a:pt x="20" y="181"/>
                    <a:pt x="20" y="124"/>
                  </a:cubicBezTo>
                  <a:cubicBezTo>
                    <a:pt x="20" y="67"/>
                    <a:pt x="67" y="20"/>
                    <a:pt x="124" y="20"/>
                  </a:cubicBezTo>
                  <a:moveTo>
                    <a:pt x="124" y="0"/>
                  </a:moveTo>
                  <a:cubicBezTo>
                    <a:pt x="56" y="0"/>
                    <a:pt x="0" y="56"/>
                    <a:pt x="0" y="124"/>
                  </a:cubicBezTo>
                  <a:cubicBezTo>
                    <a:pt x="0" y="192"/>
                    <a:pt x="56" y="248"/>
                    <a:pt x="124" y="248"/>
                  </a:cubicBezTo>
                  <a:cubicBezTo>
                    <a:pt x="193" y="248"/>
                    <a:pt x="248" y="192"/>
                    <a:pt x="248" y="124"/>
                  </a:cubicBezTo>
                  <a:cubicBezTo>
                    <a:pt x="248" y="56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9845F1-A6A2-E24C-B618-F902D6FEFE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31" y="-1671"/>
              <a:ext cx="152" cy="15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65CFD8-5127-9243-9AFC-9F01DEB814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84" y="-1898"/>
              <a:ext cx="114" cy="1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4E116EC-F232-B84C-96E8-BDCB290224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0" y="-1652"/>
              <a:ext cx="663" cy="123"/>
            </a:xfrm>
            <a:custGeom>
              <a:avLst/>
              <a:gdLst>
                <a:gd name="T0" fmla="*/ 254 w 280"/>
                <a:gd name="T1" fmla="*/ 52 h 52"/>
                <a:gd name="T2" fmla="*/ 26 w 280"/>
                <a:gd name="T3" fmla="*/ 52 h 52"/>
                <a:gd name="T4" fmla="*/ 0 w 280"/>
                <a:gd name="T5" fmla="*/ 26 h 52"/>
                <a:gd name="T6" fmla="*/ 0 w 280"/>
                <a:gd name="T7" fmla="*/ 26 h 52"/>
                <a:gd name="T8" fmla="*/ 26 w 280"/>
                <a:gd name="T9" fmla="*/ 0 h 52"/>
                <a:gd name="T10" fmla="*/ 254 w 280"/>
                <a:gd name="T11" fmla="*/ 0 h 52"/>
                <a:gd name="T12" fmla="*/ 280 w 280"/>
                <a:gd name="T13" fmla="*/ 26 h 52"/>
                <a:gd name="T14" fmla="*/ 280 w 280"/>
                <a:gd name="T15" fmla="*/ 26 h 52"/>
                <a:gd name="T16" fmla="*/ 254 w 28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52">
                  <a:moveTo>
                    <a:pt x="2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9" y="0"/>
                    <a:pt x="280" y="12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40"/>
                    <a:pt x="269" y="52"/>
                    <a:pt x="25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066217-01CD-3E40-89F0-F03A2A58F1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1" y="-1085"/>
              <a:ext cx="3720" cy="64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087575C-57B1-B240-86BF-933AEE9FDE7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887490" y="1417185"/>
            <a:ext cx="2416823" cy="420624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6528B3-FDB1-6347-9EF9-B147B53E9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184" y="6333822"/>
            <a:ext cx="2987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E3003-6FCC-5B47-876A-26DD8ECF2B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0" i="0" smtClean="0">
                <a:solidFill>
                  <a:srgbClr val="999999"/>
                </a:solidFill>
                <a:latin typeface="Suisse Int'l Bold" panose="020B0504000000000000" pitchFamily="34" charset="-78"/>
                <a:cs typeface="Suisse Int'l Bold" panose="020B0504000000000000" pitchFamily="34" charset="-78"/>
              </a:rPr>
              <a:t>‹#›</a:t>
            </a:fld>
            <a:r>
              <a:rPr lang="en-US" sz="800"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6528B3-FDB1-6347-9EF9-B147B53E9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184" y="6333822"/>
            <a:ext cx="298764" cy="301752"/>
          </a:xfrm>
          <a:prstGeom prst="rect">
            <a:avLst/>
          </a:prstGeom>
        </p:spPr>
      </p:pic>
      <p:grpSp>
        <p:nvGrpSpPr>
          <p:cNvPr id="15" name="Group 4">
            <a:extLst>
              <a:ext uri="{FF2B5EF4-FFF2-40B4-BE49-F238E27FC236}">
                <a16:creationId xmlns:a16="http://schemas.microsoft.com/office/drawing/2014/main" id="{F65D6D6D-E5FF-A14E-959C-33406336445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6200000">
            <a:off x="3337957" y="-141044"/>
            <a:ext cx="5394164" cy="7498080"/>
            <a:chOff x="787" y="-2083"/>
            <a:chExt cx="6102" cy="848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9189384-670B-074C-9C97-505D45B8FA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7" y="-2083"/>
              <a:ext cx="6102" cy="8482"/>
            </a:xfrm>
            <a:custGeom>
              <a:avLst/>
              <a:gdLst>
                <a:gd name="T0" fmla="*/ 2453 w 2580"/>
                <a:gd name="T1" fmla="*/ 3588 h 3588"/>
                <a:gd name="T2" fmla="*/ 127 w 2580"/>
                <a:gd name="T3" fmla="*/ 3588 h 3588"/>
                <a:gd name="T4" fmla="*/ 0 w 2580"/>
                <a:gd name="T5" fmla="*/ 3461 h 3588"/>
                <a:gd name="T6" fmla="*/ 0 w 2580"/>
                <a:gd name="T7" fmla="*/ 127 h 3588"/>
                <a:gd name="T8" fmla="*/ 127 w 2580"/>
                <a:gd name="T9" fmla="*/ 0 h 3588"/>
                <a:gd name="T10" fmla="*/ 2453 w 2580"/>
                <a:gd name="T11" fmla="*/ 0 h 3588"/>
                <a:gd name="T12" fmla="*/ 2580 w 2580"/>
                <a:gd name="T13" fmla="*/ 127 h 3588"/>
                <a:gd name="T14" fmla="*/ 2580 w 2580"/>
                <a:gd name="T15" fmla="*/ 3461 h 3588"/>
                <a:gd name="T16" fmla="*/ 2453 w 2580"/>
                <a:gd name="T17" fmla="*/ 3588 h 3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0" h="3588">
                  <a:moveTo>
                    <a:pt x="2453" y="3588"/>
                  </a:moveTo>
                  <a:cubicBezTo>
                    <a:pt x="127" y="3588"/>
                    <a:pt x="127" y="3588"/>
                    <a:pt x="127" y="3588"/>
                  </a:cubicBezTo>
                  <a:cubicBezTo>
                    <a:pt x="57" y="3588"/>
                    <a:pt x="0" y="3531"/>
                    <a:pt x="0" y="3461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2453" y="0"/>
                    <a:pt x="2453" y="0"/>
                    <a:pt x="2453" y="0"/>
                  </a:cubicBezTo>
                  <a:cubicBezTo>
                    <a:pt x="2523" y="0"/>
                    <a:pt x="2580" y="57"/>
                    <a:pt x="2580" y="127"/>
                  </a:cubicBezTo>
                  <a:cubicBezTo>
                    <a:pt x="2580" y="3461"/>
                    <a:pt x="2580" y="3461"/>
                    <a:pt x="2580" y="3461"/>
                  </a:cubicBezTo>
                  <a:cubicBezTo>
                    <a:pt x="2580" y="3531"/>
                    <a:pt x="2523" y="3588"/>
                    <a:pt x="2453" y="3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0" dist="177800" dir="5400000" sx="107000" sy="107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76B97807-EA66-A546-B938-7823CEB2E2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2" y="-1544"/>
              <a:ext cx="5572" cy="74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8FCC7C5F-E88C-C645-ADE1-9E07A95054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81" y="-1852"/>
              <a:ext cx="113" cy="1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AD2B2964-7BD3-2A44-85A2-F834229134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19" y="5992"/>
              <a:ext cx="237" cy="2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1D19976-1082-DE46-9F54-5FBA481845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6" y="5968"/>
              <a:ext cx="284" cy="284"/>
            </a:xfrm>
            <a:custGeom>
              <a:avLst/>
              <a:gdLst>
                <a:gd name="T0" fmla="*/ 60 w 120"/>
                <a:gd name="T1" fmla="*/ 20 h 120"/>
                <a:gd name="T2" fmla="*/ 100 w 120"/>
                <a:gd name="T3" fmla="*/ 60 h 120"/>
                <a:gd name="T4" fmla="*/ 60 w 120"/>
                <a:gd name="T5" fmla="*/ 100 h 120"/>
                <a:gd name="T6" fmla="*/ 20 w 120"/>
                <a:gd name="T7" fmla="*/ 60 h 120"/>
                <a:gd name="T8" fmla="*/ 60 w 120"/>
                <a:gd name="T9" fmla="*/ 20 h 120"/>
                <a:gd name="T10" fmla="*/ 60 w 120"/>
                <a:gd name="T11" fmla="*/ 0 h 120"/>
                <a:gd name="T12" fmla="*/ 0 w 120"/>
                <a:gd name="T13" fmla="*/ 60 h 120"/>
                <a:gd name="T14" fmla="*/ 60 w 120"/>
                <a:gd name="T15" fmla="*/ 120 h 120"/>
                <a:gd name="T16" fmla="*/ 120 w 120"/>
                <a:gd name="T17" fmla="*/ 60 h 120"/>
                <a:gd name="T18" fmla="*/ 6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20"/>
                  </a:moveTo>
                  <a:cubicBezTo>
                    <a:pt x="82" y="20"/>
                    <a:pt x="100" y="38"/>
                    <a:pt x="100" y="60"/>
                  </a:cubicBezTo>
                  <a:cubicBezTo>
                    <a:pt x="100" y="82"/>
                    <a:pt x="82" y="100"/>
                    <a:pt x="60" y="100"/>
                  </a:cubicBezTo>
                  <a:cubicBezTo>
                    <a:pt x="38" y="100"/>
                    <a:pt x="20" y="82"/>
                    <a:pt x="20" y="60"/>
                  </a:cubicBezTo>
                  <a:cubicBezTo>
                    <a:pt x="20" y="38"/>
                    <a:pt x="38" y="20"/>
                    <a:pt x="60" y="20"/>
                  </a:cubicBezTo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1768DEF-A2A7-6149-8831-73E958770D3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762473" y="1145174"/>
            <a:ext cx="6545131" cy="49256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735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E3003-6FCC-5B47-876A-26DD8ECF2B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0" i="0" smtClean="0">
                <a:solidFill>
                  <a:srgbClr val="999999"/>
                </a:solidFill>
                <a:latin typeface="Suisse Int'l Bold" panose="020B0504000000000000" pitchFamily="34" charset="-78"/>
                <a:cs typeface="Suisse Int'l Bold" panose="020B0504000000000000" pitchFamily="34" charset="-78"/>
              </a:rPr>
              <a:t>‹#›</a:t>
            </a:fld>
            <a:r>
              <a:rPr lang="en-US" sz="800"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6528B3-FDB1-6347-9EF9-B147B53E9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184" y="6333822"/>
            <a:ext cx="298764" cy="3017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94137A-B478-804A-BFE0-08D0FF69A9E7}"/>
              </a:ext>
            </a:extLst>
          </p:cNvPr>
          <p:cNvGrpSpPr/>
          <p:nvPr userDrawn="1"/>
        </p:nvGrpSpPr>
        <p:grpSpPr>
          <a:xfrm>
            <a:off x="1127624" y="798526"/>
            <a:ext cx="9668193" cy="5487891"/>
            <a:chOff x="1127624" y="798526"/>
            <a:chExt cx="9668193" cy="54878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8F5704-0BFC-334E-A406-3B53BD95D8E0}"/>
                </a:ext>
              </a:extLst>
            </p:cNvPr>
            <p:cNvGrpSpPr/>
            <p:nvPr userDrawn="1"/>
          </p:nvGrpSpPr>
          <p:grpSpPr>
            <a:xfrm>
              <a:off x="1127624" y="798526"/>
              <a:ext cx="9668193" cy="5487891"/>
              <a:chOff x="1127624" y="798526"/>
              <a:chExt cx="9668193" cy="5487891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BDCADC5-22B8-1E4D-9644-537A5D6326EC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>
                <a:off x="1127624" y="798526"/>
                <a:ext cx="9668193" cy="5486400"/>
              </a:xfrm>
              <a:custGeom>
                <a:avLst/>
                <a:gdLst>
                  <a:gd name="connsiteX0" fmla="*/ 1245490 w 9936754"/>
                  <a:gd name="connsiteY0" fmla="*/ 0 h 5638800"/>
                  <a:gd name="connsiteX1" fmla="*/ 8691517 w 9936754"/>
                  <a:gd name="connsiteY1" fmla="*/ 0 h 5638800"/>
                  <a:gd name="connsiteX2" fmla="*/ 8992317 w 9936754"/>
                  <a:gd name="connsiteY2" fmla="*/ 302604 h 5638800"/>
                  <a:gd name="connsiteX3" fmla="*/ 8992317 w 9936754"/>
                  <a:gd name="connsiteY3" fmla="*/ 5019285 h 5638800"/>
                  <a:gd name="connsiteX4" fmla="*/ 8967661 w 9936754"/>
                  <a:gd name="connsiteY4" fmla="*/ 5287353 h 5638800"/>
                  <a:gd name="connsiteX5" fmla="*/ 8946909 w 9936754"/>
                  <a:gd name="connsiteY5" fmla="*/ 5341419 h 5638800"/>
                  <a:gd name="connsiteX6" fmla="*/ 8910236 w 9936754"/>
                  <a:gd name="connsiteY6" fmla="*/ 5384261 h 5638800"/>
                  <a:gd name="connsiteX7" fmla="*/ 9073040 w 9936754"/>
                  <a:gd name="connsiteY7" fmla="*/ 5384261 h 5638800"/>
                  <a:gd name="connsiteX8" fmla="*/ 9898953 w 9936754"/>
                  <a:gd name="connsiteY8" fmla="*/ 5384261 h 5638800"/>
                  <a:gd name="connsiteX9" fmla="*/ 9936754 w 9936754"/>
                  <a:gd name="connsiteY9" fmla="*/ 5422032 h 5638800"/>
                  <a:gd name="connsiteX10" fmla="*/ 9936754 w 9936754"/>
                  <a:gd name="connsiteY10" fmla="*/ 5510710 h 5638800"/>
                  <a:gd name="connsiteX11" fmla="*/ 9808559 w 9936754"/>
                  <a:gd name="connsiteY11" fmla="*/ 5638800 h 5638800"/>
                  <a:gd name="connsiteX12" fmla="*/ 128195 w 9936754"/>
                  <a:gd name="connsiteY12" fmla="*/ 5638800 h 5638800"/>
                  <a:gd name="connsiteX13" fmla="*/ 0 w 9936754"/>
                  <a:gd name="connsiteY13" fmla="*/ 5510710 h 5638800"/>
                  <a:gd name="connsiteX14" fmla="*/ 0 w 9936754"/>
                  <a:gd name="connsiteY14" fmla="*/ 5422032 h 5638800"/>
                  <a:gd name="connsiteX15" fmla="*/ 36158 w 9936754"/>
                  <a:gd name="connsiteY15" fmla="*/ 5384261 h 5638800"/>
                  <a:gd name="connsiteX16" fmla="*/ 932201 w 9936754"/>
                  <a:gd name="connsiteY16" fmla="*/ 5384261 h 5638800"/>
                  <a:gd name="connsiteX17" fmla="*/ 1027321 w 9936754"/>
                  <a:gd name="connsiteY17" fmla="*/ 5384261 h 5638800"/>
                  <a:gd name="connsiteX18" fmla="*/ 992974 w 9936754"/>
                  <a:gd name="connsiteY18" fmla="*/ 5347380 h 5638800"/>
                  <a:gd name="connsiteX19" fmla="*/ 969346 w 9936754"/>
                  <a:gd name="connsiteY19" fmla="*/ 5287353 h 5638800"/>
                  <a:gd name="connsiteX20" fmla="*/ 949621 w 9936754"/>
                  <a:gd name="connsiteY20" fmla="*/ 5154141 h 5638800"/>
                  <a:gd name="connsiteX21" fmla="*/ 943046 w 9936754"/>
                  <a:gd name="connsiteY21" fmla="*/ 5019285 h 5638800"/>
                  <a:gd name="connsiteX22" fmla="*/ 943046 w 9936754"/>
                  <a:gd name="connsiteY22" fmla="*/ 302604 h 5638800"/>
                  <a:gd name="connsiteX23" fmla="*/ 1245490 w 9936754"/>
                  <a:gd name="connsiteY23" fmla="*/ 0 h 563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936754" h="5638800">
                    <a:moveTo>
                      <a:pt x="1245490" y="0"/>
                    </a:moveTo>
                    <a:cubicBezTo>
                      <a:pt x="8691517" y="0"/>
                      <a:pt x="8691517" y="0"/>
                      <a:pt x="8691517" y="0"/>
                    </a:cubicBezTo>
                    <a:cubicBezTo>
                      <a:pt x="8857533" y="0"/>
                      <a:pt x="8992317" y="134856"/>
                      <a:pt x="8992317" y="302604"/>
                    </a:cubicBezTo>
                    <a:cubicBezTo>
                      <a:pt x="8992317" y="5019285"/>
                      <a:pt x="8992317" y="5019285"/>
                      <a:pt x="8992317" y="5019285"/>
                    </a:cubicBezTo>
                    <a:cubicBezTo>
                      <a:pt x="8992317" y="5109737"/>
                      <a:pt x="8984099" y="5198545"/>
                      <a:pt x="8967661" y="5287353"/>
                    </a:cubicBezTo>
                    <a:cubicBezTo>
                      <a:pt x="8963552" y="5307088"/>
                      <a:pt x="8956566" y="5325179"/>
                      <a:pt x="8946909" y="5341419"/>
                    </a:cubicBezTo>
                    <a:lnTo>
                      <a:pt x="8910236" y="5384261"/>
                    </a:lnTo>
                    <a:lnTo>
                      <a:pt x="9073040" y="5384261"/>
                    </a:lnTo>
                    <a:cubicBezTo>
                      <a:pt x="9898953" y="5384261"/>
                      <a:pt x="9898953" y="5384261"/>
                      <a:pt x="9898953" y="5384261"/>
                    </a:cubicBezTo>
                    <a:cubicBezTo>
                      <a:pt x="9920319" y="5384261"/>
                      <a:pt x="9936754" y="5400683"/>
                      <a:pt x="9936754" y="5422032"/>
                    </a:cubicBezTo>
                    <a:cubicBezTo>
                      <a:pt x="9936754" y="5510710"/>
                      <a:pt x="9936754" y="5510710"/>
                      <a:pt x="9936754" y="5510710"/>
                    </a:cubicBezTo>
                    <a:cubicBezTo>
                      <a:pt x="9936754" y="5581324"/>
                      <a:pt x="9879231" y="5638800"/>
                      <a:pt x="9808559" y="5638800"/>
                    </a:cubicBezTo>
                    <a:cubicBezTo>
                      <a:pt x="128195" y="5638800"/>
                      <a:pt x="128195" y="5638800"/>
                      <a:pt x="128195" y="5638800"/>
                    </a:cubicBezTo>
                    <a:cubicBezTo>
                      <a:pt x="57524" y="5638800"/>
                      <a:pt x="0" y="5581324"/>
                      <a:pt x="0" y="5510710"/>
                    </a:cubicBezTo>
                    <a:cubicBezTo>
                      <a:pt x="0" y="5422032"/>
                      <a:pt x="0" y="5422032"/>
                      <a:pt x="0" y="5422032"/>
                    </a:cubicBezTo>
                    <a:cubicBezTo>
                      <a:pt x="0" y="5400683"/>
                      <a:pt x="16435" y="5384261"/>
                      <a:pt x="36158" y="5384261"/>
                    </a:cubicBezTo>
                    <a:cubicBezTo>
                      <a:pt x="344370" y="5384261"/>
                      <a:pt x="642951" y="5384261"/>
                      <a:pt x="932201" y="5384261"/>
                    </a:cubicBezTo>
                    <a:lnTo>
                      <a:pt x="1027321" y="5384261"/>
                    </a:lnTo>
                    <a:lnTo>
                      <a:pt x="992974" y="5347380"/>
                    </a:lnTo>
                    <a:cubicBezTo>
                      <a:pt x="981674" y="5329701"/>
                      <a:pt x="973455" y="5309555"/>
                      <a:pt x="969346" y="5287353"/>
                    </a:cubicBezTo>
                    <a:cubicBezTo>
                      <a:pt x="959483" y="5242949"/>
                      <a:pt x="954552" y="5198545"/>
                      <a:pt x="949621" y="5154141"/>
                    </a:cubicBezTo>
                    <a:cubicBezTo>
                      <a:pt x="944690" y="5109737"/>
                      <a:pt x="943046" y="5063689"/>
                      <a:pt x="943046" y="5019285"/>
                    </a:cubicBezTo>
                    <a:cubicBezTo>
                      <a:pt x="943046" y="302604"/>
                      <a:pt x="943046" y="302604"/>
                      <a:pt x="943046" y="302604"/>
                    </a:cubicBezTo>
                    <a:cubicBezTo>
                      <a:pt x="943046" y="134856"/>
                      <a:pt x="1077831" y="0"/>
                      <a:pt x="1245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0" dist="177800" dir="5400000" sx="107000" sy="107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AC786316-4D08-5144-988C-0307EA5B32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4867" y="6174448"/>
                <a:ext cx="1393705" cy="111969"/>
              </a:xfrm>
              <a:custGeom>
                <a:avLst/>
                <a:gdLst>
                  <a:gd name="T0" fmla="*/ 848 w 848"/>
                  <a:gd name="T1" fmla="*/ 0 h 68"/>
                  <a:gd name="T2" fmla="*/ 775 w 848"/>
                  <a:gd name="T3" fmla="*/ 68 h 68"/>
                  <a:gd name="T4" fmla="*/ 73 w 848"/>
                  <a:gd name="T5" fmla="*/ 68 h 68"/>
                  <a:gd name="T6" fmla="*/ 0 w 848"/>
                  <a:gd name="T7" fmla="*/ 0 h 68"/>
                  <a:gd name="T8" fmla="*/ 848 w 84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68">
                    <a:moveTo>
                      <a:pt x="848" y="0"/>
                    </a:moveTo>
                    <a:cubicBezTo>
                      <a:pt x="845" y="38"/>
                      <a:pt x="813" y="68"/>
                      <a:pt x="775" y="68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34" y="68"/>
                      <a:pt x="2" y="38"/>
                      <a:pt x="0" y="0"/>
                    </a:cubicBez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24">
                <a:extLst>
                  <a:ext uri="{FF2B5EF4-FFF2-40B4-BE49-F238E27FC236}">
                    <a16:creationId xmlns:a16="http://schemas.microsoft.com/office/drawing/2014/main" id="{20C9701C-F50C-884D-98F1-7CB4DF8028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21631" y="933446"/>
                <a:ext cx="90410" cy="904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F1535918-6D92-6741-A386-710CA4A568C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2310604" y="1112875"/>
              <a:ext cx="7313859" cy="4572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9B6D944-7A3B-9A41-8759-2A01ADB5880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310604" y="1112875"/>
            <a:ext cx="7313857" cy="457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00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_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E3003-6FCC-5B47-876A-26DD8ECF2B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0" i="0" smtClean="0">
                <a:solidFill>
                  <a:srgbClr val="999999"/>
                </a:solidFill>
                <a:latin typeface="Suisse Int'l Bold" panose="020B0504000000000000" pitchFamily="34" charset="-78"/>
                <a:cs typeface="Suisse Int'l Bold" panose="020B0504000000000000" pitchFamily="34" charset="-78"/>
              </a:rPr>
              <a:t>‹#›</a:t>
            </a:fld>
            <a:r>
              <a:rPr lang="en-US" sz="800"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6528B3-FDB1-6347-9EF9-B147B53E9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184" y="6333822"/>
            <a:ext cx="298764" cy="3017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94137A-B478-804A-BFE0-08D0FF69A9E7}"/>
              </a:ext>
            </a:extLst>
          </p:cNvPr>
          <p:cNvGrpSpPr/>
          <p:nvPr userDrawn="1"/>
        </p:nvGrpSpPr>
        <p:grpSpPr>
          <a:xfrm>
            <a:off x="580757" y="1213609"/>
            <a:ext cx="7281362" cy="4133070"/>
            <a:chOff x="1127624" y="798526"/>
            <a:chExt cx="9668193" cy="54878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8F5704-0BFC-334E-A406-3B53BD95D8E0}"/>
                </a:ext>
              </a:extLst>
            </p:cNvPr>
            <p:cNvGrpSpPr/>
            <p:nvPr userDrawn="1"/>
          </p:nvGrpSpPr>
          <p:grpSpPr>
            <a:xfrm>
              <a:off x="1127624" y="798526"/>
              <a:ext cx="9668193" cy="5487891"/>
              <a:chOff x="1127624" y="798526"/>
              <a:chExt cx="9668193" cy="5487891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BDCADC5-22B8-1E4D-9644-537A5D6326EC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>
                <a:off x="1127624" y="798526"/>
                <a:ext cx="9668193" cy="5486400"/>
              </a:xfrm>
              <a:custGeom>
                <a:avLst/>
                <a:gdLst>
                  <a:gd name="connsiteX0" fmla="*/ 1245490 w 9936754"/>
                  <a:gd name="connsiteY0" fmla="*/ 0 h 5638800"/>
                  <a:gd name="connsiteX1" fmla="*/ 8691517 w 9936754"/>
                  <a:gd name="connsiteY1" fmla="*/ 0 h 5638800"/>
                  <a:gd name="connsiteX2" fmla="*/ 8992317 w 9936754"/>
                  <a:gd name="connsiteY2" fmla="*/ 302604 h 5638800"/>
                  <a:gd name="connsiteX3" fmla="*/ 8992317 w 9936754"/>
                  <a:gd name="connsiteY3" fmla="*/ 5019285 h 5638800"/>
                  <a:gd name="connsiteX4" fmla="*/ 8967661 w 9936754"/>
                  <a:gd name="connsiteY4" fmla="*/ 5287353 h 5638800"/>
                  <a:gd name="connsiteX5" fmla="*/ 8946909 w 9936754"/>
                  <a:gd name="connsiteY5" fmla="*/ 5341419 h 5638800"/>
                  <a:gd name="connsiteX6" fmla="*/ 8910236 w 9936754"/>
                  <a:gd name="connsiteY6" fmla="*/ 5384261 h 5638800"/>
                  <a:gd name="connsiteX7" fmla="*/ 9073040 w 9936754"/>
                  <a:gd name="connsiteY7" fmla="*/ 5384261 h 5638800"/>
                  <a:gd name="connsiteX8" fmla="*/ 9898953 w 9936754"/>
                  <a:gd name="connsiteY8" fmla="*/ 5384261 h 5638800"/>
                  <a:gd name="connsiteX9" fmla="*/ 9936754 w 9936754"/>
                  <a:gd name="connsiteY9" fmla="*/ 5422032 h 5638800"/>
                  <a:gd name="connsiteX10" fmla="*/ 9936754 w 9936754"/>
                  <a:gd name="connsiteY10" fmla="*/ 5510710 h 5638800"/>
                  <a:gd name="connsiteX11" fmla="*/ 9808559 w 9936754"/>
                  <a:gd name="connsiteY11" fmla="*/ 5638800 h 5638800"/>
                  <a:gd name="connsiteX12" fmla="*/ 128195 w 9936754"/>
                  <a:gd name="connsiteY12" fmla="*/ 5638800 h 5638800"/>
                  <a:gd name="connsiteX13" fmla="*/ 0 w 9936754"/>
                  <a:gd name="connsiteY13" fmla="*/ 5510710 h 5638800"/>
                  <a:gd name="connsiteX14" fmla="*/ 0 w 9936754"/>
                  <a:gd name="connsiteY14" fmla="*/ 5422032 h 5638800"/>
                  <a:gd name="connsiteX15" fmla="*/ 36158 w 9936754"/>
                  <a:gd name="connsiteY15" fmla="*/ 5384261 h 5638800"/>
                  <a:gd name="connsiteX16" fmla="*/ 932201 w 9936754"/>
                  <a:gd name="connsiteY16" fmla="*/ 5384261 h 5638800"/>
                  <a:gd name="connsiteX17" fmla="*/ 1027321 w 9936754"/>
                  <a:gd name="connsiteY17" fmla="*/ 5384261 h 5638800"/>
                  <a:gd name="connsiteX18" fmla="*/ 992974 w 9936754"/>
                  <a:gd name="connsiteY18" fmla="*/ 5347380 h 5638800"/>
                  <a:gd name="connsiteX19" fmla="*/ 969346 w 9936754"/>
                  <a:gd name="connsiteY19" fmla="*/ 5287353 h 5638800"/>
                  <a:gd name="connsiteX20" fmla="*/ 949621 w 9936754"/>
                  <a:gd name="connsiteY20" fmla="*/ 5154141 h 5638800"/>
                  <a:gd name="connsiteX21" fmla="*/ 943046 w 9936754"/>
                  <a:gd name="connsiteY21" fmla="*/ 5019285 h 5638800"/>
                  <a:gd name="connsiteX22" fmla="*/ 943046 w 9936754"/>
                  <a:gd name="connsiteY22" fmla="*/ 302604 h 5638800"/>
                  <a:gd name="connsiteX23" fmla="*/ 1245490 w 9936754"/>
                  <a:gd name="connsiteY23" fmla="*/ 0 h 563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936754" h="5638800">
                    <a:moveTo>
                      <a:pt x="1245490" y="0"/>
                    </a:moveTo>
                    <a:cubicBezTo>
                      <a:pt x="8691517" y="0"/>
                      <a:pt x="8691517" y="0"/>
                      <a:pt x="8691517" y="0"/>
                    </a:cubicBezTo>
                    <a:cubicBezTo>
                      <a:pt x="8857533" y="0"/>
                      <a:pt x="8992317" y="134856"/>
                      <a:pt x="8992317" y="302604"/>
                    </a:cubicBezTo>
                    <a:cubicBezTo>
                      <a:pt x="8992317" y="5019285"/>
                      <a:pt x="8992317" y="5019285"/>
                      <a:pt x="8992317" y="5019285"/>
                    </a:cubicBezTo>
                    <a:cubicBezTo>
                      <a:pt x="8992317" y="5109737"/>
                      <a:pt x="8984099" y="5198545"/>
                      <a:pt x="8967661" y="5287353"/>
                    </a:cubicBezTo>
                    <a:cubicBezTo>
                      <a:pt x="8963552" y="5307088"/>
                      <a:pt x="8956566" y="5325179"/>
                      <a:pt x="8946909" y="5341419"/>
                    </a:cubicBezTo>
                    <a:lnTo>
                      <a:pt x="8910236" y="5384261"/>
                    </a:lnTo>
                    <a:lnTo>
                      <a:pt x="9073040" y="5384261"/>
                    </a:lnTo>
                    <a:cubicBezTo>
                      <a:pt x="9898953" y="5384261"/>
                      <a:pt x="9898953" y="5384261"/>
                      <a:pt x="9898953" y="5384261"/>
                    </a:cubicBezTo>
                    <a:cubicBezTo>
                      <a:pt x="9920319" y="5384261"/>
                      <a:pt x="9936754" y="5400683"/>
                      <a:pt x="9936754" y="5422032"/>
                    </a:cubicBezTo>
                    <a:cubicBezTo>
                      <a:pt x="9936754" y="5510710"/>
                      <a:pt x="9936754" y="5510710"/>
                      <a:pt x="9936754" y="5510710"/>
                    </a:cubicBezTo>
                    <a:cubicBezTo>
                      <a:pt x="9936754" y="5581324"/>
                      <a:pt x="9879231" y="5638800"/>
                      <a:pt x="9808559" y="5638800"/>
                    </a:cubicBezTo>
                    <a:cubicBezTo>
                      <a:pt x="128195" y="5638800"/>
                      <a:pt x="128195" y="5638800"/>
                      <a:pt x="128195" y="5638800"/>
                    </a:cubicBezTo>
                    <a:cubicBezTo>
                      <a:pt x="57524" y="5638800"/>
                      <a:pt x="0" y="5581324"/>
                      <a:pt x="0" y="5510710"/>
                    </a:cubicBezTo>
                    <a:cubicBezTo>
                      <a:pt x="0" y="5422032"/>
                      <a:pt x="0" y="5422032"/>
                      <a:pt x="0" y="5422032"/>
                    </a:cubicBezTo>
                    <a:cubicBezTo>
                      <a:pt x="0" y="5400683"/>
                      <a:pt x="16435" y="5384261"/>
                      <a:pt x="36158" y="5384261"/>
                    </a:cubicBezTo>
                    <a:cubicBezTo>
                      <a:pt x="344370" y="5384261"/>
                      <a:pt x="642951" y="5384261"/>
                      <a:pt x="932201" y="5384261"/>
                    </a:cubicBezTo>
                    <a:lnTo>
                      <a:pt x="1027321" y="5384261"/>
                    </a:lnTo>
                    <a:lnTo>
                      <a:pt x="992974" y="5347380"/>
                    </a:lnTo>
                    <a:cubicBezTo>
                      <a:pt x="981674" y="5329701"/>
                      <a:pt x="973455" y="5309555"/>
                      <a:pt x="969346" y="5287353"/>
                    </a:cubicBezTo>
                    <a:cubicBezTo>
                      <a:pt x="959483" y="5242949"/>
                      <a:pt x="954552" y="5198545"/>
                      <a:pt x="949621" y="5154141"/>
                    </a:cubicBezTo>
                    <a:cubicBezTo>
                      <a:pt x="944690" y="5109737"/>
                      <a:pt x="943046" y="5063689"/>
                      <a:pt x="943046" y="5019285"/>
                    </a:cubicBezTo>
                    <a:cubicBezTo>
                      <a:pt x="943046" y="302604"/>
                      <a:pt x="943046" y="302604"/>
                      <a:pt x="943046" y="302604"/>
                    </a:cubicBezTo>
                    <a:cubicBezTo>
                      <a:pt x="943046" y="134856"/>
                      <a:pt x="1077831" y="0"/>
                      <a:pt x="1245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0" dist="177800" dir="5400000" sx="107000" sy="107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AC786316-4D08-5144-988C-0307EA5B32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4867" y="6174448"/>
                <a:ext cx="1393705" cy="111969"/>
              </a:xfrm>
              <a:custGeom>
                <a:avLst/>
                <a:gdLst>
                  <a:gd name="T0" fmla="*/ 848 w 848"/>
                  <a:gd name="T1" fmla="*/ 0 h 68"/>
                  <a:gd name="T2" fmla="*/ 775 w 848"/>
                  <a:gd name="T3" fmla="*/ 68 h 68"/>
                  <a:gd name="T4" fmla="*/ 73 w 848"/>
                  <a:gd name="T5" fmla="*/ 68 h 68"/>
                  <a:gd name="T6" fmla="*/ 0 w 848"/>
                  <a:gd name="T7" fmla="*/ 0 h 68"/>
                  <a:gd name="T8" fmla="*/ 848 w 84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68">
                    <a:moveTo>
                      <a:pt x="848" y="0"/>
                    </a:moveTo>
                    <a:cubicBezTo>
                      <a:pt x="845" y="38"/>
                      <a:pt x="813" y="68"/>
                      <a:pt x="775" y="68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34" y="68"/>
                      <a:pt x="2" y="38"/>
                      <a:pt x="0" y="0"/>
                    </a:cubicBez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24">
                <a:extLst>
                  <a:ext uri="{FF2B5EF4-FFF2-40B4-BE49-F238E27FC236}">
                    <a16:creationId xmlns:a16="http://schemas.microsoft.com/office/drawing/2014/main" id="{20C9701C-F50C-884D-98F1-7CB4DF8028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21631" y="933446"/>
                <a:ext cx="90410" cy="904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F1535918-6D92-6741-A386-710CA4A568C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2310604" y="1112875"/>
              <a:ext cx="7313859" cy="4572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9B6D944-7A3B-9A41-8759-2A01ADB5880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467311" y="1449230"/>
            <a:ext cx="5508253" cy="3443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BCA32F62-BED0-CE44-95E5-27D345CA68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6200000">
            <a:off x="8273010" y="1784558"/>
            <a:ext cx="2793460" cy="3883009"/>
            <a:chOff x="787" y="-2083"/>
            <a:chExt cx="6102" cy="848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9201C9E-4ABB-D748-8194-E1874AF768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7" y="-2083"/>
              <a:ext cx="6102" cy="8482"/>
            </a:xfrm>
            <a:custGeom>
              <a:avLst/>
              <a:gdLst>
                <a:gd name="T0" fmla="*/ 2453 w 2580"/>
                <a:gd name="T1" fmla="*/ 3588 h 3588"/>
                <a:gd name="T2" fmla="*/ 127 w 2580"/>
                <a:gd name="T3" fmla="*/ 3588 h 3588"/>
                <a:gd name="T4" fmla="*/ 0 w 2580"/>
                <a:gd name="T5" fmla="*/ 3461 h 3588"/>
                <a:gd name="T6" fmla="*/ 0 w 2580"/>
                <a:gd name="T7" fmla="*/ 127 h 3588"/>
                <a:gd name="T8" fmla="*/ 127 w 2580"/>
                <a:gd name="T9" fmla="*/ 0 h 3588"/>
                <a:gd name="T10" fmla="*/ 2453 w 2580"/>
                <a:gd name="T11" fmla="*/ 0 h 3588"/>
                <a:gd name="T12" fmla="*/ 2580 w 2580"/>
                <a:gd name="T13" fmla="*/ 127 h 3588"/>
                <a:gd name="T14" fmla="*/ 2580 w 2580"/>
                <a:gd name="T15" fmla="*/ 3461 h 3588"/>
                <a:gd name="T16" fmla="*/ 2453 w 2580"/>
                <a:gd name="T17" fmla="*/ 3588 h 3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0" h="3588">
                  <a:moveTo>
                    <a:pt x="2453" y="3588"/>
                  </a:moveTo>
                  <a:cubicBezTo>
                    <a:pt x="127" y="3588"/>
                    <a:pt x="127" y="3588"/>
                    <a:pt x="127" y="3588"/>
                  </a:cubicBezTo>
                  <a:cubicBezTo>
                    <a:pt x="57" y="3588"/>
                    <a:pt x="0" y="3531"/>
                    <a:pt x="0" y="3461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2453" y="0"/>
                    <a:pt x="2453" y="0"/>
                    <a:pt x="2453" y="0"/>
                  </a:cubicBezTo>
                  <a:cubicBezTo>
                    <a:pt x="2523" y="0"/>
                    <a:pt x="2580" y="57"/>
                    <a:pt x="2580" y="127"/>
                  </a:cubicBezTo>
                  <a:cubicBezTo>
                    <a:pt x="2580" y="3461"/>
                    <a:pt x="2580" y="3461"/>
                    <a:pt x="2580" y="3461"/>
                  </a:cubicBezTo>
                  <a:cubicBezTo>
                    <a:pt x="2580" y="3531"/>
                    <a:pt x="2523" y="3588"/>
                    <a:pt x="2453" y="3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0" dist="177800" dir="5400000" sx="107000" sy="107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820E7DBA-9DC4-D440-B648-CCDE6E1E50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2" y="-1544"/>
              <a:ext cx="5572" cy="74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90D3244C-BF48-974C-B3E8-EB8F91406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81" y="-1852"/>
              <a:ext cx="113" cy="1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2F5C46E7-8B31-4944-8021-696C344462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19" y="5992"/>
              <a:ext cx="237" cy="2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D0A4E39-103D-7946-8871-60A1EDF6F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6" y="5968"/>
              <a:ext cx="284" cy="284"/>
            </a:xfrm>
            <a:custGeom>
              <a:avLst/>
              <a:gdLst>
                <a:gd name="T0" fmla="*/ 60 w 120"/>
                <a:gd name="T1" fmla="*/ 20 h 120"/>
                <a:gd name="T2" fmla="*/ 100 w 120"/>
                <a:gd name="T3" fmla="*/ 60 h 120"/>
                <a:gd name="T4" fmla="*/ 60 w 120"/>
                <a:gd name="T5" fmla="*/ 100 h 120"/>
                <a:gd name="T6" fmla="*/ 20 w 120"/>
                <a:gd name="T7" fmla="*/ 60 h 120"/>
                <a:gd name="T8" fmla="*/ 60 w 120"/>
                <a:gd name="T9" fmla="*/ 20 h 120"/>
                <a:gd name="T10" fmla="*/ 60 w 120"/>
                <a:gd name="T11" fmla="*/ 0 h 120"/>
                <a:gd name="T12" fmla="*/ 0 w 120"/>
                <a:gd name="T13" fmla="*/ 60 h 120"/>
                <a:gd name="T14" fmla="*/ 60 w 120"/>
                <a:gd name="T15" fmla="*/ 120 h 120"/>
                <a:gd name="T16" fmla="*/ 120 w 120"/>
                <a:gd name="T17" fmla="*/ 60 h 120"/>
                <a:gd name="T18" fmla="*/ 6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20"/>
                  </a:moveTo>
                  <a:cubicBezTo>
                    <a:pt x="82" y="20"/>
                    <a:pt x="100" y="38"/>
                    <a:pt x="100" y="60"/>
                  </a:cubicBezTo>
                  <a:cubicBezTo>
                    <a:pt x="100" y="82"/>
                    <a:pt x="82" y="100"/>
                    <a:pt x="60" y="100"/>
                  </a:cubicBezTo>
                  <a:cubicBezTo>
                    <a:pt x="38" y="100"/>
                    <a:pt x="20" y="82"/>
                    <a:pt x="20" y="60"/>
                  </a:cubicBezTo>
                  <a:cubicBezTo>
                    <a:pt x="20" y="38"/>
                    <a:pt x="38" y="20"/>
                    <a:pt x="60" y="20"/>
                  </a:cubicBezTo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B3852B54-43CA-1644-84F2-FAABAA75775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973392" y="2450648"/>
            <a:ext cx="3373248" cy="25508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68A2EA-6E09-1D4D-988A-0A79FA8DCA8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854118" y="3271157"/>
            <a:ext cx="1245097" cy="2520863"/>
            <a:chOff x="1730" y="-2115"/>
            <a:chExt cx="4222" cy="8548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D722101-2D63-6246-933C-54A60A49A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0" y="-2115"/>
              <a:ext cx="4222" cy="8548"/>
            </a:xfrm>
            <a:custGeom>
              <a:avLst/>
              <a:gdLst>
                <a:gd name="T0" fmla="*/ 1768 w 1784"/>
                <a:gd name="T1" fmla="*/ 722 h 3616"/>
                <a:gd name="T2" fmla="*/ 1768 w 1784"/>
                <a:gd name="T3" fmla="*/ 256 h 3616"/>
                <a:gd name="T4" fmla="*/ 1513 w 1784"/>
                <a:gd name="T5" fmla="*/ 0 h 3616"/>
                <a:gd name="T6" fmla="*/ 272 w 1784"/>
                <a:gd name="T7" fmla="*/ 0 h 3616"/>
                <a:gd name="T8" fmla="*/ 16 w 1784"/>
                <a:gd name="T9" fmla="*/ 256 h 3616"/>
                <a:gd name="T10" fmla="*/ 16 w 1784"/>
                <a:gd name="T11" fmla="*/ 522 h 3616"/>
                <a:gd name="T12" fmla="*/ 0 w 1784"/>
                <a:gd name="T13" fmla="*/ 556 h 3616"/>
                <a:gd name="T14" fmla="*/ 0 w 1784"/>
                <a:gd name="T15" fmla="*/ 748 h 3616"/>
                <a:gd name="T16" fmla="*/ 16 w 1784"/>
                <a:gd name="T17" fmla="*/ 782 h 3616"/>
                <a:gd name="T18" fmla="*/ 16 w 1784"/>
                <a:gd name="T19" fmla="*/ 970 h 3616"/>
                <a:gd name="T20" fmla="*/ 0 w 1784"/>
                <a:gd name="T21" fmla="*/ 1004 h 3616"/>
                <a:gd name="T22" fmla="*/ 0 w 1784"/>
                <a:gd name="T23" fmla="*/ 1196 h 3616"/>
                <a:gd name="T24" fmla="*/ 16 w 1784"/>
                <a:gd name="T25" fmla="*/ 1230 h 3616"/>
                <a:gd name="T26" fmla="*/ 16 w 1784"/>
                <a:gd name="T27" fmla="*/ 1262 h 3616"/>
                <a:gd name="T28" fmla="*/ 0 w 1784"/>
                <a:gd name="T29" fmla="*/ 1296 h 3616"/>
                <a:gd name="T30" fmla="*/ 0 w 1784"/>
                <a:gd name="T31" fmla="*/ 1488 h 3616"/>
                <a:gd name="T32" fmla="*/ 16 w 1784"/>
                <a:gd name="T33" fmla="*/ 1522 h 3616"/>
                <a:gd name="T34" fmla="*/ 16 w 1784"/>
                <a:gd name="T35" fmla="*/ 3360 h 3616"/>
                <a:gd name="T36" fmla="*/ 272 w 1784"/>
                <a:gd name="T37" fmla="*/ 3616 h 3616"/>
                <a:gd name="T38" fmla="*/ 1513 w 1784"/>
                <a:gd name="T39" fmla="*/ 3616 h 3616"/>
                <a:gd name="T40" fmla="*/ 1768 w 1784"/>
                <a:gd name="T41" fmla="*/ 3360 h 3616"/>
                <a:gd name="T42" fmla="*/ 1768 w 1784"/>
                <a:gd name="T43" fmla="*/ 982 h 3616"/>
                <a:gd name="T44" fmla="*/ 1784 w 1784"/>
                <a:gd name="T45" fmla="*/ 948 h 3616"/>
                <a:gd name="T46" fmla="*/ 1784 w 1784"/>
                <a:gd name="T47" fmla="*/ 756 h 3616"/>
                <a:gd name="T48" fmla="*/ 1768 w 1784"/>
                <a:gd name="T49" fmla="*/ 722 h 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4" h="3616">
                  <a:moveTo>
                    <a:pt x="1768" y="722"/>
                  </a:moveTo>
                  <a:cubicBezTo>
                    <a:pt x="1768" y="256"/>
                    <a:pt x="1768" y="256"/>
                    <a:pt x="1768" y="256"/>
                  </a:cubicBezTo>
                  <a:cubicBezTo>
                    <a:pt x="1768" y="115"/>
                    <a:pt x="1653" y="0"/>
                    <a:pt x="1513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131" y="0"/>
                    <a:pt x="16" y="115"/>
                    <a:pt x="16" y="256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6" y="530"/>
                    <a:pt x="0" y="542"/>
                    <a:pt x="0" y="55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62"/>
                    <a:pt x="6" y="774"/>
                    <a:pt x="16" y="782"/>
                  </a:cubicBezTo>
                  <a:cubicBezTo>
                    <a:pt x="16" y="970"/>
                    <a:pt x="16" y="970"/>
                    <a:pt x="16" y="970"/>
                  </a:cubicBezTo>
                  <a:cubicBezTo>
                    <a:pt x="6" y="978"/>
                    <a:pt x="0" y="990"/>
                    <a:pt x="0" y="100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10"/>
                    <a:pt x="6" y="1222"/>
                    <a:pt x="16" y="1230"/>
                  </a:cubicBezTo>
                  <a:cubicBezTo>
                    <a:pt x="16" y="1262"/>
                    <a:pt x="16" y="1262"/>
                    <a:pt x="16" y="1262"/>
                  </a:cubicBezTo>
                  <a:cubicBezTo>
                    <a:pt x="6" y="1270"/>
                    <a:pt x="0" y="1282"/>
                    <a:pt x="0" y="1296"/>
                  </a:cubicBezTo>
                  <a:cubicBezTo>
                    <a:pt x="0" y="1488"/>
                    <a:pt x="0" y="1488"/>
                    <a:pt x="0" y="1488"/>
                  </a:cubicBezTo>
                  <a:cubicBezTo>
                    <a:pt x="0" y="1502"/>
                    <a:pt x="6" y="1514"/>
                    <a:pt x="16" y="1522"/>
                  </a:cubicBezTo>
                  <a:cubicBezTo>
                    <a:pt x="16" y="3360"/>
                    <a:pt x="16" y="3360"/>
                    <a:pt x="16" y="3360"/>
                  </a:cubicBezTo>
                  <a:cubicBezTo>
                    <a:pt x="16" y="3501"/>
                    <a:pt x="131" y="3616"/>
                    <a:pt x="272" y="3616"/>
                  </a:cubicBezTo>
                  <a:cubicBezTo>
                    <a:pt x="1513" y="3616"/>
                    <a:pt x="1513" y="3616"/>
                    <a:pt x="1513" y="3616"/>
                  </a:cubicBezTo>
                  <a:cubicBezTo>
                    <a:pt x="1653" y="3616"/>
                    <a:pt x="1768" y="3501"/>
                    <a:pt x="1768" y="3360"/>
                  </a:cubicBezTo>
                  <a:cubicBezTo>
                    <a:pt x="1768" y="982"/>
                    <a:pt x="1768" y="982"/>
                    <a:pt x="1768" y="982"/>
                  </a:cubicBezTo>
                  <a:cubicBezTo>
                    <a:pt x="1778" y="973"/>
                    <a:pt x="1784" y="961"/>
                    <a:pt x="1784" y="948"/>
                  </a:cubicBezTo>
                  <a:cubicBezTo>
                    <a:pt x="1784" y="756"/>
                    <a:pt x="1784" y="756"/>
                    <a:pt x="1784" y="756"/>
                  </a:cubicBezTo>
                  <a:cubicBezTo>
                    <a:pt x="1784" y="743"/>
                    <a:pt x="1778" y="731"/>
                    <a:pt x="1768" y="7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0" dist="177800" dir="5400000" sx="107000" sy="107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A0AD384-0793-B64D-9204-94E067E1A2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72" y="5634"/>
              <a:ext cx="539" cy="5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3C421D5-C5D4-9647-969A-EDD3749DAF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8" y="5610"/>
              <a:ext cx="587" cy="587"/>
            </a:xfrm>
            <a:custGeom>
              <a:avLst/>
              <a:gdLst>
                <a:gd name="T0" fmla="*/ 124 w 248"/>
                <a:gd name="T1" fmla="*/ 20 h 248"/>
                <a:gd name="T2" fmla="*/ 228 w 248"/>
                <a:gd name="T3" fmla="*/ 124 h 248"/>
                <a:gd name="T4" fmla="*/ 124 w 248"/>
                <a:gd name="T5" fmla="*/ 228 h 248"/>
                <a:gd name="T6" fmla="*/ 20 w 248"/>
                <a:gd name="T7" fmla="*/ 124 h 248"/>
                <a:gd name="T8" fmla="*/ 124 w 248"/>
                <a:gd name="T9" fmla="*/ 20 h 248"/>
                <a:gd name="T10" fmla="*/ 124 w 248"/>
                <a:gd name="T11" fmla="*/ 0 h 248"/>
                <a:gd name="T12" fmla="*/ 0 w 248"/>
                <a:gd name="T13" fmla="*/ 124 h 248"/>
                <a:gd name="T14" fmla="*/ 124 w 248"/>
                <a:gd name="T15" fmla="*/ 248 h 248"/>
                <a:gd name="T16" fmla="*/ 248 w 248"/>
                <a:gd name="T17" fmla="*/ 124 h 248"/>
                <a:gd name="T18" fmla="*/ 124 w 248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8">
                  <a:moveTo>
                    <a:pt x="124" y="20"/>
                  </a:moveTo>
                  <a:cubicBezTo>
                    <a:pt x="182" y="20"/>
                    <a:pt x="228" y="67"/>
                    <a:pt x="228" y="124"/>
                  </a:cubicBezTo>
                  <a:cubicBezTo>
                    <a:pt x="228" y="181"/>
                    <a:pt x="182" y="228"/>
                    <a:pt x="124" y="228"/>
                  </a:cubicBezTo>
                  <a:cubicBezTo>
                    <a:pt x="67" y="228"/>
                    <a:pt x="20" y="181"/>
                    <a:pt x="20" y="124"/>
                  </a:cubicBezTo>
                  <a:cubicBezTo>
                    <a:pt x="20" y="67"/>
                    <a:pt x="67" y="20"/>
                    <a:pt x="124" y="20"/>
                  </a:cubicBezTo>
                  <a:moveTo>
                    <a:pt x="124" y="0"/>
                  </a:moveTo>
                  <a:cubicBezTo>
                    <a:pt x="56" y="0"/>
                    <a:pt x="0" y="56"/>
                    <a:pt x="0" y="124"/>
                  </a:cubicBezTo>
                  <a:cubicBezTo>
                    <a:pt x="0" y="192"/>
                    <a:pt x="56" y="248"/>
                    <a:pt x="124" y="248"/>
                  </a:cubicBezTo>
                  <a:cubicBezTo>
                    <a:pt x="193" y="248"/>
                    <a:pt x="248" y="192"/>
                    <a:pt x="248" y="124"/>
                  </a:cubicBezTo>
                  <a:cubicBezTo>
                    <a:pt x="248" y="56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023BE5-54C8-DA4D-8AB6-EE482ACD2E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31" y="-1671"/>
              <a:ext cx="152" cy="15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6F634B6-D502-EE45-8406-E748522AC2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84" y="-1898"/>
              <a:ext cx="114" cy="1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46D8973-FF18-8541-B444-DC6337A3A3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0" y="-1652"/>
              <a:ext cx="663" cy="123"/>
            </a:xfrm>
            <a:custGeom>
              <a:avLst/>
              <a:gdLst>
                <a:gd name="T0" fmla="*/ 254 w 280"/>
                <a:gd name="T1" fmla="*/ 52 h 52"/>
                <a:gd name="T2" fmla="*/ 26 w 280"/>
                <a:gd name="T3" fmla="*/ 52 h 52"/>
                <a:gd name="T4" fmla="*/ 0 w 280"/>
                <a:gd name="T5" fmla="*/ 26 h 52"/>
                <a:gd name="T6" fmla="*/ 0 w 280"/>
                <a:gd name="T7" fmla="*/ 26 h 52"/>
                <a:gd name="T8" fmla="*/ 26 w 280"/>
                <a:gd name="T9" fmla="*/ 0 h 52"/>
                <a:gd name="T10" fmla="*/ 254 w 280"/>
                <a:gd name="T11" fmla="*/ 0 h 52"/>
                <a:gd name="T12" fmla="*/ 280 w 280"/>
                <a:gd name="T13" fmla="*/ 26 h 52"/>
                <a:gd name="T14" fmla="*/ 280 w 280"/>
                <a:gd name="T15" fmla="*/ 26 h 52"/>
                <a:gd name="T16" fmla="*/ 254 w 28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52">
                  <a:moveTo>
                    <a:pt x="2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9" y="0"/>
                    <a:pt x="280" y="12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40"/>
                    <a:pt x="269" y="52"/>
                    <a:pt x="25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7270DF2-A25F-4D4B-8E10-2C48740ADF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1" y="-1085"/>
              <a:ext cx="3720" cy="64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BEC43AFC-D4A2-FE49-B8C7-EF2E64EB443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928140" y="3567833"/>
            <a:ext cx="1092265" cy="19009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15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ith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0" i="0" smtClean="0">
                <a:solidFill>
                  <a:srgbClr val="999999"/>
                </a:solidFill>
                <a:latin typeface="Suisse Int'l Bold" panose="020B0504000000000000" pitchFamily="34" charset="-78"/>
                <a:cs typeface="Suisse Int'l Bold" panose="020B0504000000000000" pitchFamily="34" charset="-78"/>
              </a:rPr>
              <a:t>‹#›</a:t>
            </a:fld>
            <a:r>
              <a:rPr lang="en-US" sz="800"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724A3-F13B-D24E-AC65-FA3D3F96D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5881" y="6333822"/>
            <a:ext cx="299371" cy="301752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B1590D-F5C8-584B-A0C2-FBB34DAC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23" y="467223"/>
            <a:ext cx="10342045" cy="4241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 b="1" i="0">
                <a:latin typeface="+mj-lt"/>
                <a:cs typeface="Suisse Intl" panose="020B0504000000000000" pitchFamily="34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756EC9C-8415-1046-A6AA-F0BEC87CD2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890588"/>
            <a:ext cx="10342562" cy="442912"/>
          </a:xfrm>
        </p:spPr>
        <p:txBody>
          <a:bodyPr/>
          <a:lstStyle>
            <a:lvl1pPr marL="0" indent="0" rtl="0" eaLnBrk="1" latinLnBrk="0" hangingPunct="1">
              <a:buNone/>
              <a:defRPr lang="en-US" sz="1800" b="0" i="0" smtClean="0">
                <a:effectLst/>
              </a:defRPr>
            </a:lvl1pPr>
          </a:lstStyle>
          <a:p>
            <a:pPr rtl="0" eaLnBrk="1" latinLnBrk="0" hangingPunct="1"/>
            <a:r>
              <a:rPr lang="en-US" sz="18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 </a:t>
            </a:r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1904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i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B6315EE-D44A-544F-B401-F7BF703B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24" y="467223"/>
            <a:ext cx="10429325" cy="435072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Suisse Intl" panose="020B0504000000000000" pitchFamily="34" charset="-78"/>
                <a:cs typeface="Suisse Intl" panose="020B0504000000000000" pitchFamily="34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D5CFD-736E-6841-9953-9C6BBCEAC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333500"/>
            <a:ext cx="10429875" cy="4262438"/>
          </a:xfrm>
        </p:spPr>
        <p:txBody>
          <a:bodyPr/>
          <a:lstStyle>
            <a:lvl1pPr>
              <a:defRPr lang="en-US" sz="1000" b="0" i="0" kern="1200" dirty="0">
                <a:solidFill>
                  <a:srgbClr val="565A5C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503621" rtl="0" eaLnBrk="1" latinLnBrk="0" hangingPunct="1">
              <a:lnSpc>
                <a:spcPct val="100000"/>
              </a:lnSpc>
              <a:spcBef>
                <a:spcPts val="557"/>
              </a:spcBef>
              <a:spcAft>
                <a:spcPts val="1114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457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>
          <p15:clr>
            <a:srgbClr val="FBAE40"/>
          </p15:clr>
        </p15:guide>
        <p15:guide id="2" pos="2136">
          <p15:clr>
            <a:srgbClr val="FBAE40"/>
          </p15:clr>
        </p15:guide>
        <p15:guide id="3" pos="3696">
          <p15:clr>
            <a:srgbClr val="FBAE40"/>
          </p15:clr>
        </p15:guide>
        <p15:guide id="4" pos="3984">
          <p15:clr>
            <a:srgbClr val="FBAE40"/>
          </p15:clr>
        </p15:guide>
        <p15:guide id="5" pos="5544">
          <p15:clr>
            <a:srgbClr val="FBAE40"/>
          </p15:clr>
        </p15:guide>
        <p15:guide id="6" pos="5832">
          <p15:clr>
            <a:srgbClr val="FBAE40"/>
          </p15:clr>
        </p15:guide>
        <p15:guide id="7" orient="horz" pos="1392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63711-DF3C-4EFA-850A-007DAA2B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83ECC-6379-42CE-A8BE-3D94053A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6D9EF2-1078-4CF1-AE32-B8E5CFC7C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0969" y="667512"/>
            <a:ext cx="10850062" cy="55229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nextsteps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68524" y="1524000"/>
            <a:ext cx="5427344" cy="4419600"/>
          </a:xfrm>
        </p:spPr>
        <p:txBody>
          <a:bodyPr/>
          <a:lstStyle>
            <a:lvl1pPr>
              <a:lnSpc>
                <a:spcPct val="150000"/>
              </a:lnSpc>
              <a:buClrTx/>
              <a:buSzPct val="80000"/>
              <a:defRPr b="0" i="0">
                <a:latin typeface="+mn-lt"/>
                <a:cs typeface="Arial" panose="020B0604020202020204" pitchFamily="34" charset="0"/>
              </a:defRPr>
            </a:lvl1pPr>
            <a:lvl2pPr>
              <a:buClrTx/>
              <a:buSzPct val="130000"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27344" cy="411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A27865-149A-F199-13ED-1A2BA902101F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D6ABA4A6-115F-0020-4E58-C6DB59407CF7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3B39F5C2-80EF-CFD2-E3A9-7B3325FDA0B1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19C2FF9-BD06-AEF4-E739-6FE4AB5D7D54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B1950B9-E369-0ED9-C098-EC9761B3EC48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69821C-E2C8-B135-DD94-5AD387D6E20A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C8A3740-8E81-77AC-C200-427809358815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E1F1BF2-451E-5440-E634-CC5ABC761BB3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910558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0519-C3D8-DAC7-F06D-A14C29ABD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BDE9A-4EDE-A5C5-1EC6-9D32AE24B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628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patter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841" y="2431808"/>
            <a:ext cx="5434031" cy="1994392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4800" b="1" i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BD4B95-CC17-F23D-3C80-773D7D40C7C7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D4F82D0-A5EF-68A3-D9DD-649B50D84EAD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39D69107-EC66-64FF-6588-C436E407CA6D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AA6CD5-953F-D86F-424F-E576311B8B99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9974A6-14B1-1330-D007-680FC4AFF483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D35F17-9EDC-6725-8083-3855A527A569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46DF31-5958-34A8-6B53-0B02CCF0050C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349559-ABFE-8E89-BE5A-CB8685099A6B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280106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patternright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841" y="2431808"/>
            <a:ext cx="5434031" cy="1994392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4800" b="1" i="0">
                <a:solidFill>
                  <a:srgbClr val="FFFFFF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BD4B95-CC17-F23D-3C80-773D7D40C7C7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D4F82D0-A5EF-68A3-D9DD-649B50D84EAD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39D69107-EC66-64FF-6588-C436E407CA6D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AA6CD5-953F-D86F-424F-E576311B8B99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9974A6-14B1-1330-D007-680FC4AFF483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D35F17-9EDC-6725-8083-3855A527A569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46DF31-5958-34A8-6B53-0B02CCF0050C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349559-ABFE-8E89-BE5A-CB8685099A6B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AFB1371-2ED7-A5EE-353B-89EFA96B76FF}"/>
              </a:ext>
            </a:extLst>
          </p:cNvPr>
          <p:cNvSpPr/>
          <p:nvPr userDrawn="1"/>
        </p:nvSpPr>
        <p:spPr>
          <a:xfrm>
            <a:off x="0" y="5853659"/>
            <a:ext cx="12192000" cy="10043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28D6E-8CC2-2172-3D0D-4803E744FEE6}"/>
              </a:ext>
            </a:extLst>
          </p:cNvPr>
          <p:cNvSpPr txBox="1"/>
          <p:nvPr userDrawn="1"/>
        </p:nvSpPr>
        <p:spPr>
          <a:xfrm>
            <a:off x="460774" y="6462843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pPr marL="0" indent="0" algn="l"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C2938AA5-06CB-936C-572C-EACEF8F0E6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699" y="6334123"/>
            <a:ext cx="301752" cy="3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774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patter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1458788-6238-90AA-4EA9-DB805D275E35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1F04BE1E-CCFE-F988-3941-08A3397521DD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9B2F5650-C773-1B00-9F61-4D7F2CF2EFD2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A6FA5E-3E59-BDC0-CBE6-F8214FFE4306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2FAE40-ADDD-639E-1A33-0FC098A4803E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689D56-969C-5F75-1716-D194A03D5B20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677373-F01F-97C7-7F4E-6C672AFBBA49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CF5E919-3BE9-F671-E778-C3AE22F55EAF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02BB958-6864-B98B-DEF4-4DC590C5DC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8737" y="3226308"/>
            <a:ext cx="6292295" cy="1277101"/>
          </a:xfrm>
        </p:spPr>
        <p:txBody>
          <a:bodyPr/>
          <a:lstStyle>
            <a:lvl1pPr>
              <a:defRPr sz="4800"/>
            </a:lvl1pPr>
          </a:lstStyle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BD3664B-B4A0-AA3B-FBB1-D2AFA25B32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8737" y="1834907"/>
            <a:ext cx="6292296" cy="1277101"/>
          </a:xfrm>
        </p:spPr>
        <p:txBody>
          <a:bodyPr/>
          <a:lstStyle>
            <a:lvl1pPr>
              <a:defRPr sz="4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90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nextsteps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68524" y="1524000"/>
            <a:ext cx="5427344" cy="4419600"/>
          </a:xfrm>
        </p:spPr>
        <p:txBody>
          <a:bodyPr/>
          <a:lstStyle>
            <a:lvl1pPr>
              <a:lnSpc>
                <a:spcPct val="150000"/>
              </a:lnSpc>
              <a:buClrTx/>
              <a:buSzPct val="80000"/>
              <a:defRPr b="0" i="0">
                <a:latin typeface="+mn-lt"/>
                <a:cs typeface="Arial" panose="020B0604020202020204" pitchFamily="34" charset="0"/>
              </a:defRPr>
            </a:lvl1pPr>
            <a:lvl2pPr>
              <a:buClrTx/>
              <a:buSzPct val="130000"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27344" cy="4113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A27865-149A-F199-13ED-1A2BA902101F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D6ABA4A6-115F-0020-4E58-C6DB59407CF7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3B39F5C2-80EF-CFD2-E3A9-7B3325FDA0B1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19C2FF9-BD06-AEF4-E739-6FE4AB5D7D54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B1950B9-E369-0ED9-C098-EC9761B3EC48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69821C-E2C8-B135-DD94-5AD387D6E20A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C8A3740-8E81-77AC-C200-427809358815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E1F1BF2-451E-5440-E634-CC5ABC761BB3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9105587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3A873B1-F1E5-C94D-A8D9-DC4CE7931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524" y="467223"/>
            <a:ext cx="8415230" cy="4241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 b="1" i="0">
                <a:latin typeface="+mj-lt"/>
                <a:cs typeface="Suisse Intl" panose="020B0504000000000000" pitchFamily="34" charset="-78"/>
              </a:defRPr>
            </a:lvl1pPr>
          </a:lstStyle>
          <a:p>
            <a:r>
              <a:rPr lang="en-US"/>
              <a:t>Edit Presenter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B3CA7C1C-77E0-C0E9-B20A-AA5D7965CD8A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452948" y="1160650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6D943B0F-E2B1-EB8E-AA48-6637C3C640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52414" y="2683004"/>
            <a:ext cx="2286000" cy="2348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i="0">
                <a:latin typeface="+mj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46B81DA-9189-67A5-7FF3-92B1BD37C1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52413" y="3086528"/>
            <a:ext cx="2286000" cy="62504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0" i="0">
                <a:latin typeface="+mn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6803AC3C-06C6-7FC4-5363-B0758DF287A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982818" y="1160650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F59634E4-484C-0F5F-DBCF-5C436D550D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82284" y="2687021"/>
            <a:ext cx="2286000" cy="2348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i="0">
                <a:latin typeface="+mj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1A990D81-DBA3-1628-767F-C5875C36F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82283" y="3090400"/>
            <a:ext cx="2286000" cy="62504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0" i="0">
                <a:latin typeface="+mn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3CFED87-E549-C3D3-58CD-F0191E10C7B5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512153" y="1160650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39F21559-9CA6-3A48-1643-E892C4F240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11619" y="2681004"/>
            <a:ext cx="2286000" cy="2348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i="0">
                <a:latin typeface="+mj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DCFF04A1-E0A8-3552-2BBC-53E0805C07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11618" y="3090796"/>
            <a:ext cx="2286000" cy="6164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0" i="0">
                <a:latin typeface="+mn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3D40C74B-EBE8-1B06-D470-64886EBE42E2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452948" y="3968447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BD5972F4-D6B4-B2F1-4CE6-3666A89A92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52414" y="5490801"/>
            <a:ext cx="2286000" cy="2348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i="0">
                <a:latin typeface="+mj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3F7E8C99-90B6-8985-3FA0-1C076186040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52413" y="5894325"/>
            <a:ext cx="2286000" cy="62504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0" i="0">
                <a:latin typeface="+mn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89" name="Picture Placeholder 3">
            <a:extLst>
              <a:ext uri="{FF2B5EF4-FFF2-40B4-BE49-F238E27FC236}">
                <a16:creationId xmlns:a16="http://schemas.microsoft.com/office/drawing/2014/main" id="{DF858DE9-A09B-4FC2-CA35-CD016335FE8D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982818" y="3968447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99040BF0-640E-2E6B-1F4A-D17226DEEC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82284" y="5494818"/>
            <a:ext cx="2286000" cy="2348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i="0">
                <a:latin typeface="+mj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9FF95809-ADF4-CF1D-AEFA-C4D87917BFE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82283" y="5898197"/>
            <a:ext cx="2286000" cy="62504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0" i="0">
                <a:latin typeface="+mn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92" name="Picture Placeholder 3">
            <a:extLst>
              <a:ext uri="{FF2B5EF4-FFF2-40B4-BE49-F238E27FC236}">
                <a16:creationId xmlns:a16="http://schemas.microsoft.com/office/drawing/2014/main" id="{01D0036D-CF17-A39A-AFE8-7A972943C859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7512153" y="3968447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93" name="Text Placeholder 6">
            <a:extLst>
              <a:ext uri="{FF2B5EF4-FFF2-40B4-BE49-F238E27FC236}">
                <a16:creationId xmlns:a16="http://schemas.microsoft.com/office/drawing/2014/main" id="{E298F03B-CBD6-1419-4BC9-CA1FB275FCB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11619" y="5488801"/>
            <a:ext cx="2286000" cy="2348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i="0">
                <a:latin typeface="+mj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0877EF12-CF0D-F747-E44E-C5DA082C968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11618" y="5898593"/>
            <a:ext cx="2286000" cy="6164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0" i="0">
                <a:latin typeface="+mn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D3402A8-62D5-FD35-1672-3CD62C642F33}"/>
              </a:ext>
            </a:extLst>
          </p:cNvPr>
          <p:cNvSpPr/>
          <p:nvPr userDrawn="1"/>
        </p:nvSpPr>
        <p:spPr>
          <a:xfrm>
            <a:off x="10103709" y="-4762"/>
            <a:ext cx="2088291" cy="1655762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404D8-2170-1C29-0CBD-02DFD432D70D}"/>
              </a:ext>
            </a:extLst>
          </p:cNvPr>
          <p:cNvSpPr/>
          <p:nvPr userDrawn="1"/>
        </p:nvSpPr>
        <p:spPr>
          <a:xfrm>
            <a:off x="9062308" y="543423"/>
            <a:ext cx="2430463" cy="3079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CC1C-B614-73E3-E2A2-86536640EBD0}"/>
              </a:ext>
            </a:extLst>
          </p:cNvPr>
          <p:cNvSpPr/>
          <p:nvPr userDrawn="1"/>
        </p:nvSpPr>
        <p:spPr>
          <a:xfrm>
            <a:off x="8921021" y="467223"/>
            <a:ext cx="200025" cy="201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500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48">
          <p15:clr>
            <a:srgbClr val="FBAE40"/>
          </p15:clr>
        </p15:guide>
        <p15:guide id="2" pos="2136">
          <p15:clr>
            <a:srgbClr val="FBAE40"/>
          </p15:clr>
        </p15:guide>
        <p15:guide id="3" pos="3696">
          <p15:clr>
            <a:srgbClr val="FBAE40"/>
          </p15:clr>
        </p15:guide>
        <p15:guide id="4" pos="3984">
          <p15:clr>
            <a:srgbClr val="FBAE40"/>
          </p15:clr>
        </p15:guide>
        <p15:guide id="5" pos="5544">
          <p15:clr>
            <a:srgbClr val="FBAE40"/>
          </p15:clr>
        </p15:guide>
        <p15:guide id="6" pos="5832">
          <p15:clr>
            <a:srgbClr val="FBAE40"/>
          </p15:clr>
        </p15:guide>
        <p15:guide id="7" orient="horz" pos="141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5EB3F5C-E6A3-6643-AE57-03A8C817E8EC}"/>
              </a:ext>
            </a:extLst>
          </p:cNvPr>
          <p:cNvSpPr/>
          <p:nvPr userDrawn="1"/>
        </p:nvSpPr>
        <p:spPr>
          <a:xfrm>
            <a:off x="0" y="2152650"/>
            <a:ext cx="1062038" cy="2781300"/>
          </a:xfrm>
          <a:custGeom>
            <a:avLst/>
            <a:gdLst>
              <a:gd name="connsiteX0" fmla="*/ 0 w 1062552"/>
              <a:gd name="connsiteY0" fmla="*/ 0 h 2782804"/>
              <a:gd name="connsiteX1" fmla="*/ 1062552 w 1062552"/>
              <a:gd name="connsiteY1" fmla="*/ 0 h 2782804"/>
              <a:gd name="connsiteX2" fmla="*/ 1062552 w 1062552"/>
              <a:gd name="connsiteY2" fmla="*/ 2782804 h 2782804"/>
              <a:gd name="connsiteX3" fmla="*/ 0 w 1062552"/>
              <a:gd name="connsiteY3" fmla="*/ 2782804 h 2782804"/>
              <a:gd name="connsiteX4" fmla="*/ 0 w 1062552"/>
              <a:gd name="connsiteY4" fmla="*/ 2603369 h 2782804"/>
              <a:gd name="connsiteX5" fmla="*/ 883117 w 1062552"/>
              <a:gd name="connsiteY5" fmla="*/ 2603369 h 2782804"/>
              <a:gd name="connsiteX6" fmla="*/ 883117 w 1062552"/>
              <a:gd name="connsiteY6" fmla="*/ 179435 h 2782804"/>
              <a:gd name="connsiteX7" fmla="*/ 0 w 1062552"/>
              <a:gd name="connsiteY7" fmla="*/ 179435 h 27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52" h="2782804">
                <a:moveTo>
                  <a:pt x="0" y="0"/>
                </a:moveTo>
                <a:lnTo>
                  <a:pt x="1062552" y="0"/>
                </a:lnTo>
                <a:lnTo>
                  <a:pt x="1062552" y="2782804"/>
                </a:lnTo>
                <a:lnTo>
                  <a:pt x="0" y="2782804"/>
                </a:lnTo>
                <a:lnTo>
                  <a:pt x="0" y="2603369"/>
                </a:lnTo>
                <a:lnTo>
                  <a:pt x="883117" y="2603369"/>
                </a:lnTo>
                <a:lnTo>
                  <a:pt x="883117" y="179435"/>
                </a:lnTo>
                <a:lnTo>
                  <a:pt x="0" y="1794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539241" y="3543300"/>
            <a:ext cx="8183494" cy="12771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1539240" y="2151899"/>
            <a:ext cx="8183494" cy="1277101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baseline="0" dirty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789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9DC5A60-9EB5-5641-A5BC-40E4D2444FAB}"/>
              </a:ext>
            </a:extLst>
          </p:cNvPr>
          <p:cNvSpPr/>
          <p:nvPr userDrawn="1"/>
        </p:nvSpPr>
        <p:spPr>
          <a:xfrm>
            <a:off x="0" y="2152650"/>
            <a:ext cx="1062038" cy="2781300"/>
          </a:xfrm>
          <a:custGeom>
            <a:avLst/>
            <a:gdLst>
              <a:gd name="connsiteX0" fmla="*/ 0 w 1062552"/>
              <a:gd name="connsiteY0" fmla="*/ 0 h 2782804"/>
              <a:gd name="connsiteX1" fmla="*/ 1062552 w 1062552"/>
              <a:gd name="connsiteY1" fmla="*/ 0 h 2782804"/>
              <a:gd name="connsiteX2" fmla="*/ 1062552 w 1062552"/>
              <a:gd name="connsiteY2" fmla="*/ 2782804 h 2782804"/>
              <a:gd name="connsiteX3" fmla="*/ 0 w 1062552"/>
              <a:gd name="connsiteY3" fmla="*/ 2782804 h 2782804"/>
              <a:gd name="connsiteX4" fmla="*/ 0 w 1062552"/>
              <a:gd name="connsiteY4" fmla="*/ 2603369 h 2782804"/>
              <a:gd name="connsiteX5" fmla="*/ 883117 w 1062552"/>
              <a:gd name="connsiteY5" fmla="*/ 2603369 h 2782804"/>
              <a:gd name="connsiteX6" fmla="*/ 883117 w 1062552"/>
              <a:gd name="connsiteY6" fmla="*/ 179435 h 2782804"/>
              <a:gd name="connsiteX7" fmla="*/ 0 w 1062552"/>
              <a:gd name="connsiteY7" fmla="*/ 179435 h 27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52" h="2782804">
                <a:moveTo>
                  <a:pt x="0" y="0"/>
                </a:moveTo>
                <a:lnTo>
                  <a:pt x="1062552" y="0"/>
                </a:lnTo>
                <a:lnTo>
                  <a:pt x="1062552" y="2782804"/>
                </a:lnTo>
                <a:lnTo>
                  <a:pt x="0" y="2782804"/>
                </a:lnTo>
                <a:lnTo>
                  <a:pt x="0" y="2603369"/>
                </a:lnTo>
                <a:lnTo>
                  <a:pt x="883117" y="2603369"/>
                </a:lnTo>
                <a:lnTo>
                  <a:pt x="883117" y="179435"/>
                </a:lnTo>
                <a:lnTo>
                  <a:pt x="0" y="1794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1539240" y="2904751"/>
            <a:ext cx="8183494" cy="127710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baseline="0" dirty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928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8737" y="3226308"/>
            <a:ext cx="6292295" cy="12771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958737" y="1834907"/>
            <a:ext cx="6292296" cy="1277101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7DC1DEA-B374-5556-8BD3-7213BC4AC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6334125"/>
            <a:ext cx="298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46B698-415A-AB68-C3F6-C19351A65D63}"/>
              </a:ext>
            </a:extLst>
          </p:cNvPr>
          <p:cNvSpPr/>
          <p:nvPr userDrawn="1"/>
        </p:nvSpPr>
        <p:spPr>
          <a:xfrm>
            <a:off x="0" y="5853659"/>
            <a:ext cx="12192000" cy="10043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5BCFB-3E57-ABBF-7328-1AA652520446}"/>
              </a:ext>
            </a:extLst>
          </p:cNvPr>
          <p:cNvSpPr txBox="1"/>
          <p:nvPr userDrawn="1"/>
        </p:nvSpPr>
        <p:spPr>
          <a:xfrm>
            <a:off x="460774" y="6462843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pPr marL="0" indent="0" algn="l"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68FC3-4376-0AF4-E759-3E21C5CA97BA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2632C0-3585-14A1-BEDA-DB96B6947238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13BD9C-9208-4CA5-DD0A-85E035969D03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CEBD7B-A470-4929-21D3-3A00B274C914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9AF011-329F-8D85-6E1F-EF3FC1D5222A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2F9603-0BB8-B52C-70AB-519C4FF240FA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1CC307-0210-50D3-BDCC-E6EECCEC1B16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390D5F-0CF7-133A-C83F-CD6346A780C5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pic>
        <p:nvPicPr>
          <p:cNvPr id="22" name="Picture 32">
            <a:extLst>
              <a:ext uri="{FF2B5EF4-FFF2-40B4-BE49-F238E27FC236}">
                <a16:creationId xmlns:a16="http://schemas.microsoft.com/office/drawing/2014/main" id="{110F80EC-FAEC-5EAE-946F-193A5F9515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699" y="6334123"/>
            <a:ext cx="301752" cy="3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851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8737" y="3226308"/>
            <a:ext cx="6292295" cy="12771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958737" y="1834907"/>
            <a:ext cx="6292296" cy="1277101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cap="none" baseline="0" dirty="0">
                <a:solidFill>
                  <a:schemeClr val="tx2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7DC1DEA-B374-5556-8BD3-7213BC4AC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6334125"/>
            <a:ext cx="298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46B698-415A-AB68-C3F6-C19351A65D63}"/>
              </a:ext>
            </a:extLst>
          </p:cNvPr>
          <p:cNvSpPr/>
          <p:nvPr userDrawn="1"/>
        </p:nvSpPr>
        <p:spPr>
          <a:xfrm>
            <a:off x="0" y="5853659"/>
            <a:ext cx="12192000" cy="100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5BCFB-3E57-ABBF-7328-1AA652520446}"/>
              </a:ext>
            </a:extLst>
          </p:cNvPr>
          <p:cNvSpPr txBox="1"/>
          <p:nvPr userDrawn="1"/>
        </p:nvSpPr>
        <p:spPr>
          <a:xfrm>
            <a:off x="460774" y="6462843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pPr marL="0" indent="0" algn="l"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8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22" name="Picture 32">
            <a:extLst>
              <a:ext uri="{FF2B5EF4-FFF2-40B4-BE49-F238E27FC236}">
                <a16:creationId xmlns:a16="http://schemas.microsoft.com/office/drawing/2014/main" id="{110F80EC-FAEC-5EAE-946F-193A5F9515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699" y="6334123"/>
            <a:ext cx="301752" cy="3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1E0846F-B2AC-4694-5BC0-F44D9E557DE4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F31D4B86-C0FA-E50A-42CE-21652B6F3B66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B28C5F2C-3FA3-B7B1-0E9C-8A4F7A38DE61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53B8BB-07F6-8D29-D7FE-C75F97D7D9CC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02E9F0-F069-73AC-6A83-24C415F41C9E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D1DC5E-76E4-A79E-9269-354A10B6C47E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3643F3-9835-788B-4886-EE57FF2742AC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0EF46F-DF63-F77C-E5FD-3F10E5641281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77422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3A873B1-F1E5-C94D-A8D9-DC4CE7931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524" y="467223"/>
            <a:ext cx="8415230" cy="4241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 b="1" i="0">
                <a:latin typeface="+mj-lt"/>
                <a:cs typeface="Suisse Intl" panose="020B0504000000000000" pitchFamily="34" charset="-78"/>
              </a:defRPr>
            </a:lvl1pPr>
          </a:lstStyle>
          <a:p>
            <a:r>
              <a:rPr lang="en-US"/>
              <a:t>Edit Presenter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B3CA7C1C-77E0-C0E9-B20A-AA5D7965CD8A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452948" y="1160650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6D943B0F-E2B1-EB8E-AA48-6637C3C640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52414" y="2683004"/>
            <a:ext cx="2286000" cy="2348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i="0">
                <a:latin typeface="+mj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46B81DA-9189-67A5-7FF3-92B1BD37C1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52413" y="3086528"/>
            <a:ext cx="2286000" cy="62504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0" i="0">
                <a:latin typeface="+mn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6803AC3C-06C6-7FC4-5363-B0758DF287A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982818" y="1160650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F59634E4-484C-0F5F-DBCF-5C436D550D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82284" y="2687021"/>
            <a:ext cx="2286000" cy="2348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i="0">
                <a:latin typeface="+mj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1A990D81-DBA3-1628-767F-C5875C36F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82283" y="3090400"/>
            <a:ext cx="2286000" cy="62504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0" i="0">
                <a:latin typeface="+mn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3CFED87-E549-C3D3-58CD-F0191E10C7B5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512153" y="1160650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39F21559-9CA6-3A48-1643-E892C4F240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11619" y="2681004"/>
            <a:ext cx="2286000" cy="2348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i="0">
                <a:latin typeface="+mj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DCFF04A1-E0A8-3552-2BBC-53E0805C07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11618" y="3090796"/>
            <a:ext cx="2286000" cy="6164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0" i="0">
                <a:latin typeface="+mn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3D40C74B-EBE8-1B06-D470-64886EBE42E2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452948" y="3968447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BD5972F4-D6B4-B2F1-4CE6-3666A89A92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52414" y="5490801"/>
            <a:ext cx="2286000" cy="2348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i="0">
                <a:latin typeface="+mj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3F7E8C99-90B6-8985-3FA0-1C076186040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52413" y="5894325"/>
            <a:ext cx="2286000" cy="62504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0" i="0">
                <a:latin typeface="+mn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89" name="Picture Placeholder 3">
            <a:extLst>
              <a:ext uri="{FF2B5EF4-FFF2-40B4-BE49-F238E27FC236}">
                <a16:creationId xmlns:a16="http://schemas.microsoft.com/office/drawing/2014/main" id="{DF858DE9-A09B-4FC2-CA35-CD016335FE8D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982818" y="3968447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99040BF0-640E-2E6B-1F4A-D17226DEEC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82284" y="5494818"/>
            <a:ext cx="2286000" cy="2348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i="0">
                <a:latin typeface="+mj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9FF95809-ADF4-CF1D-AEFA-C4D87917BFE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82283" y="5898197"/>
            <a:ext cx="2286000" cy="62504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0" i="0">
                <a:latin typeface="+mn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92" name="Picture Placeholder 3">
            <a:extLst>
              <a:ext uri="{FF2B5EF4-FFF2-40B4-BE49-F238E27FC236}">
                <a16:creationId xmlns:a16="http://schemas.microsoft.com/office/drawing/2014/main" id="{01D0036D-CF17-A39A-AFE8-7A972943C859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7512153" y="3968447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93" name="Text Placeholder 6">
            <a:extLst>
              <a:ext uri="{FF2B5EF4-FFF2-40B4-BE49-F238E27FC236}">
                <a16:creationId xmlns:a16="http://schemas.microsoft.com/office/drawing/2014/main" id="{E298F03B-CBD6-1419-4BC9-CA1FB275FCB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11619" y="5488801"/>
            <a:ext cx="2286000" cy="2348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i="0">
                <a:latin typeface="+mj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0877EF12-CF0D-F747-E44E-C5DA082C968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11618" y="5898593"/>
            <a:ext cx="2286000" cy="6164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0" i="0">
                <a:latin typeface="+mn-lt"/>
                <a:cs typeface="Suisse Intl" panose="020B0504000000000000" pitchFamily="34" charset="-78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D3402A8-62D5-FD35-1672-3CD62C642F33}"/>
              </a:ext>
            </a:extLst>
          </p:cNvPr>
          <p:cNvSpPr/>
          <p:nvPr userDrawn="1"/>
        </p:nvSpPr>
        <p:spPr>
          <a:xfrm>
            <a:off x="10103709" y="-4762"/>
            <a:ext cx="2088291" cy="1655762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404D8-2170-1C29-0CBD-02DFD432D70D}"/>
              </a:ext>
            </a:extLst>
          </p:cNvPr>
          <p:cNvSpPr/>
          <p:nvPr userDrawn="1"/>
        </p:nvSpPr>
        <p:spPr>
          <a:xfrm>
            <a:off x="9062308" y="543423"/>
            <a:ext cx="2430463" cy="3079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CC1C-B614-73E3-E2A2-86536640EBD0}"/>
              </a:ext>
            </a:extLst>
          </p:cNvPr>
          <p:cNvSpPr/>
          <p:nvPr userDrawn="1"/>
        </p:nvSpPr>
        <p:spPr>
          <a:xfrm>
            <a:off x="8921021" y="467223"/>
            <a:ext cx="200025" cy="201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500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48">
          <p15:clr>
            <a:srgbClr val="FBAE40"/>
          </p15:clr>
        </p15:guide>
        <p15:guide id="2" pos="2136">
          <p15:clr>
            <a:srgbClr val="FBAE40"/>
          </p15:clr>
        </p15:guide>
        <p15:guide id="3" pos="3696">
          <p15:clr>
            <a:srgbClr val="FBAE40"/>
          </p15:clr>
        </p15:guide>
        <p15:guide id="4" pos="3984">
          <p15:clr>
            <a:srgbClr val="FBAE40"/>
          </p15:clr>
        </p15:guide>
        <p15:guide id="5" pos="5544">
          <p15:clr>
            <a:srgbClr val="FBAE40"/>
          </p15:clr>
        </p15:guide>
        <p15:guide id="6" pos="5832">
          <p15:clr>
            <a:srgbClr val="FBAE40"/>
          </p15:clr>
        </p15:guide>
        <p15:guide id="7" orient="horz" pos="141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7306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F5D884-1B57-C71D-4413-2AEDADB11A86}"/>
              </a:ext>
            </a:extLst>
          </p:cNvPr>
          <p:cNvSpPr/>
          <p:nvPr userDrawn="1"/>
        </p:nvSpPr>
        <p:spPr>
          <a:xfrm>
            <a:off x="10699845" y="6032310"/>
            <a:ext cx="1492155" cy="82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087915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199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5556254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842132"/>
            <a:ext cx="11283696" cy="307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7939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lum_title-sub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75" y="1524000"/>
            <a:ext cx="11283696" cy="4419600"/>
          </a:xfrm>
        </p:spPr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199" y="457200"/>
            <a:ext cx="11283696" cy="329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841248"/>
            <a:ext cx="11283696" cy="310896"/>
          </a:xfrm>
        </p:spPr>
        <p:txBody>
          <a:bodyPr/>
          <a:lstStyle>
            <a:lvl1pPr marL="0" indent="0">
              <a:buNone/>
              <a:defRPr sz="1800"/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771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bio_curriculumn_vit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9EAA24-9A37-F648-B284-1ED479C701F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240723"/>
            <a:ext cx="4962459" cy="1613852"/>
          </a:xfrm>
        </p:spPr>
        <p:txBody>
          <a:bodyPr/>
          <a:lstStyle>
            <a:lvl1pPr>
              <a:lnSpc>
                <a:spcPct val="100000"/>
              </a:lnSpc>
              <a:buSzPct val="80000"/>
              <a:defRPr b="0" i="0">
                <a:solidFill>
                  <a:schemeClr val="bg2"/>
                </a:solidFill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962459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F9CB2C-0242-580C-CD0A-3C41B542EF1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72341" y="457200"/>
            <a:ext cx="4962459" cy="5446713"/>
          </a:xfrm>
        </p:spPr>
        <p:txBody>
          <a:bodyPr anchor="ctr"/>
          <a:lstStyle>
            <a:lvl1pPr>
              <a:lnSpc>
                <a:spcPct val="150000"/>
              </a:lnSpc>
              <a:buSzPct val="80000"/>
              <a:defRPr b="0" i="0">
                <a:solidFill>
                  <a:schemeClr val="tx2"/>
                </a:solidFill>
                <a:latin typeface="+mn-lt"/>
                <a:cs typeface="SuisseIntl-Light" panose="020B0304000000000000" pitchFamily="34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0B4BD18-0D9F-CAEF-705E-6E5680F7C7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1371600" cy="1371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E8F16AB-4A02-F6D6-0263-7C72BEB46E77}"/>
              </a:ext>
            </a:extLst>
          </p:cNvPr>
          <p:cNvSpPr/>
          <p:nvPr userDrawn="1"/>
        </p:nvSpPr>
        <p:spPr>
          <a:xfrm rot="10800000">
            <a:off x="0" y="5516561"/>
            <a:ext cx="2795752" cy="1341437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16A8C-6325-7629-D4EE-FF56744299B6}"/>
              </a:ext>
            </a:extLst>
          </p:cNvPr>
          <p:cNvSpPr/>
          <p:nvPr userDrawn="1"/>
        </p:nvSpPr>
        <p:spPr>
          <a:xfrm>
            <a:off x="2169100" y="6244727"/>
            <a:ext cx="1253305" cy="31214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FBAE02-99C0-E3DF-7E97-0293442612F8}"/>
              </a:ext>
            </a:extLst>
          </p:cNvPr>
          <p:cNvSpPr/>
          <p:nvPr userDrawn="1"/>
        </p:nvSpPr>
        <p:spPr>
          <a:xfrm>
            <a:off x="3308105" y="6081441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BA1BC9-A99B-D1AE-EBCE-AF22AC115636}"/>
              </a:ext>
            </a:extLst>
          </p:cNvPr>
          <p:cNvSpPr/>
          <p:nvPr userDrawn="1"/>
        </p:nvSpPr>
        <p:spPr>
          <a:xfrm>
            <a:off x="457200" y="49525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92939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ic-right_Patter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9EAA24-9A37-F648-B284-1ED479C701F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5212077" cy="2880588"/>
          </a:xfrm>
        </p:spPr>
        <p:txBody>
          <a:bodyPr/>
          <a:lstStyle>
            <a:lvl1pPr>
              <a:lnSpc>
                <a:spcPct val="150000"/>
              </a:lnSpc>
              <a:buSzPct val="80000"/>
              <a:defRPr b="0" i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A1A01C6-51C4-9892-46FF-33D911D71FCB}"/>
              </a:ext>
            </a:extLst>
          </p:cNvPr>
          <p:cNvSpPr/>
          <p:nvPr userDrawn="1"/>
        </p:nvSpPr>
        <p:spPr>
          <a:xfrm rot="10800000">
            <a:off x="0" y="5516561"/>
            <a:ext cx="2795752" cy="1341437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C35CE9-2C93-D9A0-554D-5932154563F6}"/>
              </a:ext>
            </a:extLst>
          </p:cNvPr>
          <p:cNvSpPr/>
          <p:nvPr userDrawn="1"/>
        </p:nvSpPr>
        <p:spPr>
          <a:xfrm>
            <a:off x="2169100" y="6244727"/>
            <a:ext cx="1253305" cy="31214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C1450B-C90B-2969-AFE4-AE4F27FE4A27}"/>
              </a:ext>
            </a:extLst>
          </p:cNvPr>
          <p:cNvSpPr/>
          <p:nvPr userDrawn="1"/>
        </p:nvSpPr>
        <p:spPr>
          <a:xfrm>
            <a:off x="3308105" y="6081441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70E2CB-68BD-AC3E-8BED-B01B9A6E82FC}"/>
              </a:ext>
            </a:extLst>
          </p:cNvPr>
          <p:cNvSpPr/>
          <p:nvPr userDrawn="1"/>
        </p:nvSpPr>
        <p:spPr>
          <a:xfrm>
            <a:off x="457200" y="49525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0BF893-F8F0-0A61-1738-4E964A49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77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8854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atter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51E22-A71F-2143-8777-84D00C5732C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AB1E37-F21E-999F-5862-3C96243C30ED}"/>
              </a:ext>
            </a:extLst>
          </p:cNvPr>
          <p:cNvSpPr/>
          <p:nvPr userDrawn="1"/>
        </p:nvSpPr>
        <p:spPr>
          <a:xfrm>
            <a:off x="5146993" y="4952547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FE3CAB-029F-2C9B-BBBA-39651ACA3372}"/>
              </a:ext>
            </a:extLst>
          </p:cNvPr>
          <p:cNvSpPr/>
          <p:nvPr userDrawn="1"/>
        </p:nvSpPr>
        <p:spPr>
          <a:xfrm>
            <a:off x="5539105" y="48128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C77F7B4-A2F9-D6E2-BF51-41223ECA6D2D}"/>
              </a:ext>
            </a:extLst>
          </p:cNvPr>
          <p:cNvSpPr/>
          <p:nvPr userDrawn="1"/>
        </p:nvSpPr>
        <p:spPr>
          <a:xfrm rot="10800000">
            <a:off x="0" y="5516561"/>
            <a:ext cx="2795752" cy="1341437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ACE027-C7D3-F9A7-0681-A0CD7F5092EF}"/>
              </a:ext>
            </a:extLst>
          </p:cNvPr>
          <p:cNvSpPr/>
          <p:nvPr userDrawn="1"/>
        </p:nvSpPr>
        <p:spPr>
          <a:xfrm>
            <a:off x="2169100" y="6244727"/>
            <a:ext cx="1253305" cy="31214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4B020E-9411-8AC9-E266-D15CEDB07501}"/>
              </a:ext>
            </a:extLst>
          </p:cNvPr>
          <p:cNvSpPr/>
          <p:nvPr userDrawn="1"/>
        </p:nvSpPr>
        <p:spPr>
          <a:xfrm>
            <a:off x="3308105" y="6081441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DE98C5-888C-99E6-C034-68F4562DF1B4}"/>
              </a:ext>
            </a:extLst>
          </p:cNvPr>
          <p:cNvSpPr/>
          <p:nvPr userDrawn="1"/>
        </p:nvSpPr>
        <p:spPr>
          <a:xfrm>
            <a:off x="457200" y="49525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EEFD6243-22C0-3614-8FB7-CE2C957E4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3" y="841248"/>
            <a:ext cx="5212077" cy="31089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1902149-A33E-FF1D-1F32-865169E3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77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9949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_blk-left_Patter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BC88CB-6B11-3244-A8C7-04940E27FC4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5464B-71C9-F64B-A8EB-25979D07DD58}"/>
              </a:ext>
            </a:extLst>
          </p:cNvPr>
          <p:cNvSpPr/>
          <p:nvPr/>
        </p:nvSpPr>
        <p:spPr>
          <a:xfrm>
            <a:off x="-173038" y="6275388"/>
            <a:ext cx="2055813" cy="24606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C7C9C-AD40-FB44-82AB-88BD485438DB}"/>
              </a:ext>
            </a:extLst>
          </p:cNvPr>
          <p:cNvSpPr/>
          <p:nvPr/>
        </p:nvSpPr>
        <p:spPr>
          <a:xfrm>
            <a:off x="1474788" y="6161088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4F45B9-72F5-144C-958D-31DCB1EFE2DE}"/>
              </a:ext>
            </a:extLst>
          </p:cNvPr>
          <p:cNvSpPr/>
          <p:nvPr/>
        </p:nvSpPr>
        <p:spPr>
          <a:xfrm>
            <a:off x="4999038" y="529272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EA7C5-2FAB-6F41-9462-DE1A5B3D90A8}"/>
              </a:ext>
            </a:extLst>
          </p:cNvPr>
          <p:cNvSpPr/>
          <p:nvPr/>
        </p:nvSpPr>
        <p:spPr>
          <a:xfrm>
            <a:off x="5391150" y="515302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5AC3F-2B82-B348-BEFD-0ED62C48A4FA}"/>
              </a:ext>
            </a:extLst>
          </p:cNvPr>
          <p:cNvSpPr/>
          <p:nvPr userDrawn="1"/>
        </p:nvSpPr>
        <p:spPr>
          <a:xfrm>
            <a:off x="-173038" y="6275388"/>
            <a:ext cx="2055813" cy="24606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20250-C2CC-044D-BF9A-824BB04C1D0C}"/>
              </a:ext>
            </a:extLst>
          </p:cNvPr>
          <p:cNvSpPr/>
          <p:nvPr userDrawn="1"/>
        </p:nvSpPr>
        <p:spPr>
          <a:xfrm>
            <a:off x="1474788" y="6161088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6A3893-BD10-B64D-A4D4-996CDED82E50}"/>
              </a:ext>
            </a:extLst>
          </p:cNvPr>
          <p:cNvSpPr/>
          <p:nvPr userDrawn="1"/>
        </p:nvSpPr>
        <p:spPr>
          <a:xfrm>
            <a:off x="4999038" y="529272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D3AFFC-6732-6C43-B20E-5ED552E6EDD0}"/>
              </a:ext>
            </a:extLst>
          </p:cNvPr>
          <p:cNvSpPr/>
          <p:nvPr userDrawn="1"/>
        </p:nvSpPr>
        <p:spPr>
          <a:xfrm>
            <a:off x="5391150" y="515302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88" y="984157"/>
            <a:ext cx="5212080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  <a:cs typeface="Suisse Int'l Medium Italic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80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solidFill>
                  <a:schemeClr val="bg2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257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ic-right_Patter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585E45-BF14-A34A-91E8-E278F3FAACA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A5A74-0BD9-1941-AF26-5BD99D20E019}"/>
              </a:ext>
            </a:extLst>
          </p:cNvPr>
          <p:cNvSpPr/>
          <p:nvPr/>
        </p:nvSpPr>
        <p:spPr>
          <a:xfrm>
            <a:off x="5146993" y="4952547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FD376-8D35-1343-9947-B5B7BAFA51F5}"/>
              </a:ext>
            </a:extLst>
          </p:cNvPr>
          <p:cNvSpPr/>
          <p:nvPr/>
        </p:nvSpPr>
        <p:spPr>
          <a:xfrm>
            <a:off x="5539105" y="48128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1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8152679-5276-C448-F018-548FA9FD9DE8}"/>
              </a:ext>
            </a:extLst>
          </p:cNvPr>
          <p:cNvSpPr/>
          <p:nvPr userDrawn="1"/>
        </p:nvSpPr>
        <p:spPr>
          <a:xfrm rot="10800000">
            <a:off x="0" y="5516561"/>
            <a:ext cx="2795752" cy="1341437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3B5FE-DC3E-6F41-9CC0-D5FB49771B76}"/>
              </a:ext>
            </a:extLst>
          </p:cNvPr>
          <p:cNvSpPr/>
          <p:nvPr userDrawn="1"/>
        </p:nvSpPr>
        <p:spPr>
          <a:xfrm>
            <a:off x="2169100" y="6244727"/>
            <a:ext cx="1253305" cy="31214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7070C-4CA5-6D46-BABC-8DE9C5863926}"/>
              </a:ext>
            </a:extLst>
          </p:cNvPr>
          <p:cNvSpPr/>
          <p:nvPr userDrawn="1"/>
        </p:nvSpPr>
        <p:spPr>
          <a:xfrm>
            <a:off x="3308105" y="6081441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2C5EA8-390D-FD73-D2C0-250D45473CEB}"/>
              </a:ext>
            </a:extLst>
          </p:cNvPr>
          <p:cNvSpPr/>
          <p:nvPr userDrawn="1"/>
        </p:nvSpPr>
        <p:spPr>
          <a:xfrm>
            <a:off x="457200" y="4952547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DDE4F72B-4E8D-52AE-59AA-DFEDA0CF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5212080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solidFill>
                  <a:srgbClr val="FFFFFF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2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5EB3F5C-E6A3-6643-AE57-03A8C817E8EC}"/>
              </a:ext>
            </a:extLst>
          </p:cNvPr>
          <p:cNvSpPr/>
          <p:nvPr userDrawn="1"/>
        </p:nvSpPr>
        <p:spPr>
          <a:xfrm>
            <a:off x="0" y="2152650"/>
            <a:ext cx="1062038" cy="2781300"/>
          </a:xfrm>
          <a:custGeom>
            <a:avLst/>
            <a:gdLst>
              <a:gd name="connsiteX0" fmla="*/ 0 w 1062552"/>
              <a:gd name="connsiteY0" fmla="*/ 0 h 2782804"/>
              <a:gd name="connsiteX1" fmla="*/ 1062552 w 1062552"/>
              <a:gd name="connsiteY1" fmla="*/ 0 h 2782804"/>
              <a:gd name="connsiteX2" fmla="*/ 1062552 w 1062552"/>
              <a:gd name="connsiteY2" fmla="*/ 2782804 h 2782804"/>
              <a:gd name="connsiteX3" fmla="*/ 0 w 1062552"/>
              <a:gd name="connsiteY3" fmla="*/ 2782804 h 2782804"/>
              <a:gd name="connsiteX4" fmla="*/ 0 w 1062552"/>
              <a:gd name="connsiteY4" fmla="*/ 2603369 h 2782804"/>
              <a:gd name="connsiteX5" fmla="*/ 883117 w 1062552"/>
              <a:gd name="connsiteY5" fmla="*/ 2603369 h 2782804"/>
              <a:gd name="connsiteX6" fmla="*/ 883117 w 1062552"/>
              <a:gd name="connsiteY6" fmla="*/ 179435 h 2782804"/>
              <a:gd name="connsiteX7" fmla="*/ 0 w 1062552"/>
              <a:gd name="connsiteY7" fmla="*/ 179435 h 27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52" h="2782804">
                <a:moveTo>
                  <a:pt x="0" y="0"/>
                </a:moveTo>
                <a:lnTo>
                  <a:pt x="1062552" y="0"/>
                </a:lnTo>
                <a:lnTo>
                  <a:pt x="1062552" y="2782804"/>
                </a:lnTo>
                <a:lnTo>
                  <a:pt x="0" y="2782804"/>
                </a:lnTo>
                <a:lnTo>
                  <a:pt x="0" y="2603369"/>
                </a:lnTo>
                <a:lnTo>
                  <a:pt x="883117" y="2603369"/>
                </a:lnTo>
                <a:lnTo>
                  <a:pt x="883117" y="179435"/>
                </a:lnTo>
                <a:lnTo>
                  <a:pt x="0" y="1794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539241" y="3543300"/>
            <a:ext cx="8183494" cy="12771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1539240" y="2151899"/>
            <a:ext cx="8183494" cy="1277101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baseline="0" dirty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7893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51E22-A71F-2143-8777-84D00C5732C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CF199-1A2B-3D4F-8D9B-E62932639242}"/>
              </a:ext>
            </a:extLst>
          </p:cNvPr>
          <p:cNvSpPr/>
          <p:nvPr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31E3E-EA18-EF4C-812E-4946AACDA15E}"/>
              </a:ext>
            </a:extLst>
          </p:cNvPr>
          <p:cNvSpPr/>
          <p:nvPr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925AD-E1D4-F74F-80E1-4F79CE027262}"/>
              </a:ext>
            </a:extLst>
          </p:cNvPr>
          <p:cNvSpPr/>
          <p:nvPr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E3D201-0E5E-974A-9E5A-502D244D8283}"/>
              </a:ext>
            </a:extLst>
          </p:cNvPr>
          <p:cNvSpPr/>
          <p:nvPr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021C18-7EF2-6940-AD8E-D0B162ED2751}"/>
              </a:ext>
            </a:extLst>
          </p:cNvPr>
          <p:cNvSpPr/>
          <p:nvPr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EB1A8A-F330-BC41-A71C-18B169F024EF}"/>
              </a:ext>
            </a:extLst>
          </p:cNvPr>
          <p:cNvSpPr/>
          <p:nvPr userDrawn="1"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28701D-B226-3D4E-A65F-96DDE2E31D82}"/>
              </a:ext>
            </a:extLst>
          </p:cNvPr>
          <p:cNvSpPr/>
          <p:nvPr userDrawn="1"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3D0B37-9870-A641-BA48-17BC4E6D7F7F}"/>
              </a:ext>
            </a:extLst>
          </p:cNvPr>
          <p:cNvSpPr/>
          <p:nvPr userDrawn="1"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D99CB5-767D-0144-BB2C-A92EAFAE61B9}"/>
              </a:ext>
            </a:extLst>
          </p:cNvPr>
          <p:cNvSpPr/>
          <p:nvPr userDrawn="1"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4F3AA4-5085-C04C-8F31-BCC798AA853C}"/>
              </a:ext>
            </a:extLst>
          </p:cNvPr>
          <p:cNvSpPr/>
          <p:nvPr userDrawn="1"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80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solidFill>
                  <a:schemeClr val="bg2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88" y="984157"/>
            <a:ext cx="5212080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  <a:cs typeface="Suisse Int'l Medium Italic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324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ic-right_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585E45-BF14-A34A-91E8-E278F3FAACA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F6533-0C49-BE4D-8B9D-D072AE63E7F5}"/>
              </a:ext>
            </a:extLst>
          </p:cNvPr>
          <p:cNvSpPr/>
          <p:nvPr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6F677-B5FD-6344-B9F7-DCAFB28CB0C7}"/>
              </a:ext>
            </a:extLst>
          </p:cNvPr>
          <p:cNvSpPr/>
          <p:nvPr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A5A74-0BD9-1941-AF26-5BD99D20E019}"/>
              </a:ext>
            </a:extLst>
          </p:cNvPr>
          <p:cNvSpPr/>
          <p:nvPr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FD376-8D35-1343-9947-B5B7BAFA51F5}"/>
              </a:ext>
            </a:extLst>
          </p:cNvPr>
          <p:cNvSpPr/>
          <p:nvPr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770F3-DC76-D64B-BBA7-0AA15FA6A57F}"/>
              </a:ext>
            </a:extLst>
          </p:cNvPr>
          <p:cNvSpPr/>
          <p:nvPr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3B5FE-DC3E-6F41-9CC0-D5FB49771B76}"/>
              </a:ext>
            </a:extLst>
          </p:cNvPr>
          <p:cNvSpPr/>
          <p:nvPr userDrawn="1"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7070C-4CA5-6D46-BABC-8DE9C5863926}"/>
              </a:ext>
            </a:extLst>
          </p:cNvPr>
          <p:cNvSpPr/>
          <p:nvPr userDrawn="1"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791810-C0B3-D34A-8923-A67CE767C3D4}"/>
              </a:ext>
            </a:extLst>
          </p:cNvPr>
          <p:cNvSpPr/>
          <p:nvPr userDrawn="1"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EA8F2-3099-DE4A-9617-27D71D036E6C}"/>
              </a:ext>
            </a:extLst>
          </p:cNvPr>
          <p:cNvSpPr/>
          <p:nvPr userDrawn="1"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317A7C-72CE-4B4D-813A-603A3DBDD1F4}"/>
              </a:ext>
            </a:extLst>
          </p:cNvPr>
          <p:cNvSpPr/>
          <p:nvPr userDrawn="1"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05728" y="0"/>
            <a:ext cx="6096001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80" cy="343492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200"/>
              </a:spcAft>
              <a:defRPr sz="2400" b="1" i="0">
                <a:solidFill>
                  <a:schemeClr val="bg2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94252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60/40-contentleft-pic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24001"/>
            <a:ext cx="5829301" cy="4419604"/>
          </a:xfrm>
        </p:spPr>
        <p:txBody>
          <a:bodyPr rtlCol="0">
            <a:noAutofit/>
          </a:bodyPr>
          <a:lstStyle>
            <a:lvl1pPr marL="0" indent="0">
              <a:buClrTx/>
              <a:buNone/>
              <a:defRPr lang="en-US" smtClean="0"/>
            </a:lvl1pPr>
            <a:lvl2pPr>
              <a:buClrTx/>
              <a:defRPr lang="en-US" smtClean="0"/>
            </a:lvl2pPr>
            <a:lvl3pPr>
              <a:buClrTx/>
              <a:defRPr lang="en-US" smtClean="0"/>
            </a:lvl3pPr>
            <a:lvl4pPr>
              <a:buClrTx/>
              <a:defRPr lang="en-US" smtClean="0"/>
            </a:lvl4pPr>
            <a:lvl5pPr>
              <a:buClrTx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3769" y="0"/>
            <a:ext cx="5349240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776" y="460297"/>
            <a:ext cx="5825727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4046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50/50-titlesubleft-pic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863" y="467226"/>
            <a:ext cx="5438564" cy="11086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0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3" y="3907160"/>
            <a:ext cx="5442639" cy="2185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buNone/>
              <a:defRPr sz="14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4" y="0"/>
            <a:ext cx="6096001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16375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50/50-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A2DC1C-EE5C-844B-8BC7-9029B2851ABC}"/>
              </a:ext>
            </a:extLst>
          </p:cNvPr>
          <p:cNvCxnSpPr>
            <a:cxnSpLocks/>
          </p:cNvCxnSpPr>
          <p:nvPr/>
        </p:nvCxnSpPr>
        <p:spPr>
          <a:xfrm>
            <a:off x="455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F0D72-1776-5A4D-B133-B2154E189BCB}"/>
              </a:ext>
            </a:extLst>
          </p:cNvPr>
          <p:cNvCxnSpPr>
            <a:cxnSpLocks/>
          </p:cNvCxnSpPr>
          <p:nvPr userDrawn="1"/>
        </p:nvCxnSpPr>
        <p:spPr>
          <a:xfrm>
            <a:off x="455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D46259-E511-9742-8BBA-E0A54E1ABBF9}"/>
              </a:ext>
            </a:extLst>
          </p:cNvPr>
          <p:cNvCxnSpPr>
            <a:cxnSpLocks/>
          </p:cNvCxnSpPr>
          <p:nvPr userDrawn="1"/>
        </p:nvCxnSpPr>
        <p:spPr>
          <a:xfrm>
            <a:off x="6297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0453DB-2668-D74B-86EA-92E3D428C1EE}"/>
              </a:ext>
            </a:extLst>
          </p:cNvPr>
          <p:cNvCxnSpPr>
            <a:cxnSpLocks/>
          </p:cNvCxnSpPr>
          <p:nvPr userDrawn="1"/>
        </p:nvCxnSpPr>
        <p:spPr>
          <a:xfrm>
            <a:off x="6297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55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5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2"/>
          <p:cNvSpPr>
            <a:spLocks noGrp="1"/>
          </p:cNvSpPr>
          <p:nvPr>
            <p:ph sz="quarter" idx="19"/>
          </p:nvPr>
        </p:nvSpPr>
        <p:spPr>
          <a:xfrm>
            <a:off x="6297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97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049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clum50/50-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A2DC1C-EE5C-844B-8BC7-9029B2851ABC}"/>
              </a:ext>
            </a:extLst>
          </p:cNvPr>
          <p:cNvCxnSpPr>
            <a:cxnSpLocks/>
          </p:cNvCxnSpPr>
          <p:nvPr/>
        </p:nvCxnSpPr>
        <p:spPr>
          <a:xfrm>
            <a:off x="455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F0D72-1776-5A4D-B133-B2154E189BCB}"/>
              </a:ext>
            </a:extLst>
          </p:cNvPr>
          <p:cNvCxnSpPr>
            <a:cxnSpLocks/>
          </p:cNvCxnSpPr>
          <p:nvPr userDrawn="1"/>
        </p:nvCxnSpPr>
        <p:spPr>
          <a:xfrm>
            <a:off x="455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D46259-E511-9742-8BBA-E0A54E1ABBF9}"/>
              </a:ext>
            </a:extLst>
          </p:cNvPr>
          <p:cNvCxnSpPr>
            <a:cxnSpLocks/>
          </p:cNvCxnSpPr>
          <p:nvPr userDrawn="1"/>
        </p:nvCxnSpPr>
        <p:spPr>
          <a:xfrm>
            <a:off x="6297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0453DB-2668-D74B-86EA-92E3D428C1EE}"/>
              </a:ext>
            </a:extLst>
          </p:cNvPr>
          <p:cNvCxnSpPr>
            <a:cxnSpLocks/>
          </p:cNvCxnSpPr>
          <p:nvPr userDrawn="1"/>
        </p:nvCxnSpPr>
        <p:spPr>
          <a:xfrm>
            <a:off x="6297613" y="133826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55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5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2"/>
          <p:cNvSpPr>
            <a:spLocks noGrp="1"/>
          </p:cNvSpPr>
          <p:nvPr>
            <p:ph sz="quarter" idx="19"/>
          </p:nvPr>
        </p:nvSpPr>
        <p:spPr>
          <a:xfrm>
            <a:off x="6297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97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C619136-5878-26AB-3C1C-8CA2C469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EE4F50E-58F2-85D4-6B17-07CD1DDF53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3" y="841248"/>
            <a:ext cx="11283696" cy="3108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3137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50/50-patt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4886C4-D616-2044-830E-B99D45FCF5E5}"/>
              </a:ext>
            </a:extLst>
          </p:cNvPr>
          <p:cNvSpPr/>
          <p:nvPr/>
        </p:nvSpPr>
        <p:spPr>
          <a:xfrm>
            <a:off x="8547101" y="-4762"/>
            <a:ext cx="3644900" cy="1655762"/>
          </a:xfrm>
          <a:custGeom>
            <a:avLst/>
            <a:gdLst>
              <a:gd name="connsiteX0" fmla="*/ 0 w 2238375"/>
              <a:gd name="connsiteY0" fmla="*/ 0 h 2247900"/>
              <a:gd name="connsiteX1" fmla="*/ 2238375 w 2238375"/>
              <a:gd name="connsiteY1" fmla="*/ 0 h 2247900"/>
              <a:gd name="connsiteX2" fmla="*/ 2238375 w 2238375"/>
              <a:gd name="connsiteY2" fmla="*/ 2247900 h 2247900"/>
              <a:gd name="connsiteX3" fmla="*/ 0 w 2238375"/>
              <a:gd name="connsiteY3" fmla="*/ 2247900 h 2247900"/>
              <a:gd name="connsiteX4" fmla="*/ 0 w 2238375"/>
              <a:gd name="connsiteY4" fmla="*/ 0 h 2247900"/>
              <a:gd name="connsiteX0" fmla="*/ 0 w 2238375"/>
              <a:gd name="connsiteY0" fmla="*/ 0 h 2247900"/>
              <a:gd name="connsiteX1" fmla="*/ 2238375 w 2238375"/>
              <a:gd name="connsiteY1" fmla="*/ 2247900 h 2247900"/>
              <a:gd name="connsiteX2" fmla="*/ 0 w 2238375"/>
              <a:gd name="connsiteY2" fmla="*/ 2247900 h 2247900"/>
              <a:gd name="connsiteX3" fmla="*/ 0 w 2238375"/>
              <a:gd name="connsiteY3" fmla="*/ 0 h 2247900"/>
              <a:gd name="connsiteX0" fmla="*/ 2238375 w 2329815"/>
              <a:gd name="connsiteY0" fmla="*/ 2247900 h 2339340"/>
              <a:gd name="connsiteX1" fmla="*/ 0 w 2329815"/>
              <a:gd name="connsiteY1" fmla="*/ 2247900 h 2339340"/>
              <a:gd name="connsiteX2" fmla="*/ 0 w 2329815"/>
              <a:gd name="connsiteY2" fmla="*/ 0 h 2339340"/>
              <a:gd name="connsiteX3" fmla="*/ 2329815 w 2329815"/>
              <a:gd name="connsiteY3" fmla="*/ 2339340 h 2339340"/>
              <a:gd name="connsiteX0" fmla="*/ 2238375 w 2418715"/>
              <a:gd name="connsiteY0" fmla="*/ 2258060 h 2258060"/>
              <a:gd name="connsiteX1" fmla="*/ 0 w 2418715"/>
              <a:gd name="connsiteY1" fmla="*/ 2258060 h 2258060"/>
              <a:gd name="connsiteX2" fmla="*/ 0 w 2418715"/>
              <a:gd name="connsiteY2" fmla="*/ 10160 h 2258060"/>
              <a:gd name="connsiteX3" fmla="*/ 2418715 w 2418715"/>
              <a:gd name="connsiteY3" fmla="*/ 0 h 2258060"/>
              <a:gd name="connsiteX0" fmla="*/ 2238375 w 2238375"/>
              <a:gd name="connsiteY0" fmla="*/ 2258060 h 2258060"/>
              <a:gd name="connsiteX1" fmla="*/ 0 w 2238375"/>
              <a:gd name="connsiteY1" fmla="*/ 2258060 h 2258060"/>
              <a:gd name="connsiteX2" fmla="*/ 0 w 2238375"/>
              <a:gd name="connsiteY2" fmla="*/ 10160 h 2258060"/>
              <a:gd name="connsiteX3" fmla="*/ 2037715 w 2238375"/>
              <a:gd name="connsiteY3" fmla="*/ 0 h 2258060"/>
              <a:gd name="connsiteX0" fmla="*/ 2238375 w 2545715"/>
              <a:gd name="connsiteY0" fmla="*/ 2247900 h 2247900"/>
              <a:gd name="connsiteX1" fmla="*/ 0 w 2545715"/>
              <a:gd name="connsiteY1" fmla="*/ 2247900 h 2247900"/>
              <a:gd name="connsiteX2" fmla="*/ 0 w 2545715"/>
              <a:gd name="connsiteY2" fmla="*/ 0 h 2247900"/>
              <a:gd name="connsiteX3" fmla="*/ 2545715 w 2545715"/>
              <a:gd name="connsiteY3" fmla="*/ 2540 h 2247900"/>
              <a:gd name="connsiteX0" fmla="*/ 2238375 w 2238375"/>
              <a:gd name="connsiteY0" fmla="*/ 2247900 h 2247900"/>
              <a:gd name="connsiteX1" fmla="*/ 0 w 2238375"/>
              <a:gd name="connsiteY1" fmla="*/ 2247900 h 2247900"/>
              <a:gd name="connsiteX2" fmla="*/ 0 w 2238375"/>
              <a:gd name="connsiteY2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375" h="2247900">
                <a:moveTo>
                  <a:pt x="2238375" y="2247900"/>
                </a:moveTo>
                <a:lnTo>
                  <a:pt x="0" y="2247900"/>
                </a:lnTo>
                <a:lnTo>
                  <a:pt x="0" y="0"/>
                </a:lnTo>
              </a:path>
            </a:pathLst>
          </a:custGeom>
          <a:noFill/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ACBE33-4E39-234A-A32F-0050F4A9B48C}"/>
              </a:ext>
            </a:extLst>
          </p:cNvPr>
          <p:cNvSpPr/>
          <p:nvPr/>
        </p:nvSpPr>
        <p:spPr>
          <a:xfrm>
            <a:off x="11188295" y="2032000"/>
            <a:ext cx="431800" cy="4318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D23856-FEFE-FC45-80E3-F2CC7FABB7B1}"/>
              </a:ext>
            </a:extLst>
          </p:cNvPr>
          <p:cNvSpPr/>
          <p:nvPr/>
        </p:nvSpPr>
        <p:spPr>
          <a:xfrm>
            <a:off x="11507383" y="1920875"/>
            <a:ext cx="223837" cy="2238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5809A6-CF91-A547-8723-5D2671F818DC}"/>
              </a:ext>
            </a:extLst>
          </p:cNvPr>
          <p:cNvSpPr/>
          <p:nvPr userDrawn="1"/>
        </p:nvSpPr>
        <p:spPr>
          <a:xfrm>
            <a:off x="11188295" y="2032000"/>
            <a:ext cx="431800" cy="4318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F5842B-CD98-524D-97E0-68E01ADACD85}"/>
              </a:ext>
            </a:extLst>
          </p:cNvPr>
          <p:cNvSpPr/>
          <p:nvPr userDrawn="1"/>
        </p:nvSpPr>
        <p:spPr>
          <a:xfrm>
            <a:off x="7505700" y="732472"/>
            <a:ext cx="2430463" cy="3079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281991-A4EB-5A44-90F5-163F009DFCAD}"/>
              </a:ext>
            </a:extLst>
          </p:cNvPr>
          <p:cNvSpPr/>
          <p:nvPr userDrawn="1"/>
        </p:nvSpPr>
        <p:spPr>
          <a:xfrm>
            <a:off x="7364413" y="656272"/>
            <a:ext cx="200025" cy="201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7DA60C-DC2D-7A4E-8EA5-BDF6573707FC}"/>
              </a:ext>
            </a:extLst>
          </p:cNvPr>
          <p:cNvSpPr/>
          <p:nvPr userDrawn="1"/>
        </p:nvSpPr>
        <p:spPr>
          <a:xfrm>
            <a:off x="11507383" y="1920875"/>
            <a:ext cx="223837" cy="2238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80" y="2247900"/>
            <a:ext cx="5444715" cy="36957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lnSpc>
                <a:spcPct val="110000"/>
              </a:lnSpc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42279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4040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50/50-gray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232C83-6D5E-9A4D-8DCD-4C78F1059EBD}"/>
              </a:ext>
            </a:extLst>
          </p:cNvPr>
          <p:cNvSpPr/>
          <p:nvPr/>
        </p:nvSpPr>
        <p:spPr>
          <a:xfrm>
            <a:off x="457200" y="1355725"/>
            <a:ext cx="5638800" cy="4575175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08DD550-A0A0-4344-82C2-CCA231C207FA}"/>
              </a:ext>
            </a:extLst>
          </p:cNvPr>
          <p:cNvSpPr>
            <a:spLocks/>
          </p:cNvSpPr>
          <p:nvPr/>
        </p:nvSpPr>
        <p:spPr>
          <a:xfrm>
            <a:off x="6096000" y="1355725"/>
            <a:ext cx="5638800" cy="4575175"/>
          </a:xfrm>
          <a:prstGeom prst="frame">
            <a:avLst>
              <a:gd name="adj1" fmla="val 3337"/>
            </a:avLst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numCol="2" spcCol="182880"/>
          <a:lstStyle/>
          <a:p>
            <a:pPr marL="285730" indent="-285730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/>
            </a:pPr>
            <a:endParaRPr lang="en-US" sz="1600">
              <a:solidFill>
                <a:schemeClr val="tx1"/>
              </a:solidFill>
              <a:latin typeface="SuisseIntl-Light" panose="020B0304000000000000" pitchFamily="34" charset="-78"/>
              <a:cs typeface="SuisseIntl-Light" panose="020B0304000000000000" pitchFamily="34" charset="-78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95ACBC4-3218-1341-AC5E-41AA542CC3D5}"/>
              </a:ext>
            </a:extLst>
          </p:cNvPr>
          <p:cNvSpPr>
            <a:spLocks/>
          </p:cNvSpPr>
          <p:nvPr userDrawn="1"/>
        </p:nvSpPr>
        <p:spPr>
          <a:xfrm>
            <a:off x="6096000" y="1355725"/>
            <a:ext cx="5638800" cy="4575175"/>
          </a:xfrm>
          <a:prstGeom prst="frame">
            <a:avLst>
              <a:gd name="adj1" fmla="val 3337"/>
            </a:avLst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numCol="2" spcCol="182880"/>
          <a:lstStyle/>
          <a:p>
            <a:pPr marL="285730" indent="-285730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/>
            </a:pPr>
            <a:endParaRPr lang="en-US" sz="1600">
              <a:solidFill>
                <a:schemeClr val="tx1"/>
              </a:solidFill>
              <a:latin typeface="SuisseIntl-Light" panose="020B0304000000000000" pitchFamily="34" charset="-78"/>
              <a:cs typeface="SuisseIntl-Light" panose="020B0304000000000000" pitchFamily="34" charset="-78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2805" y="1672060"/>
            <a:ext cx="4932363" cy="4043363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682596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clum-title-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1333500"/>
            <a:ext cx="3505202" cy="46101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buClrTx/>
              <a:defRPr lang="en-US" smtClean="0"/>
            </a:lvl2pPr>
            <a:lvl3pPr>
              <a:buClrTx/>
              <a:defRPr lang="en-US" smtClean="0"/>
            </a:lvl3pPr>
            <a:lvl4pPr>
              <a:buClrTx/>
              <a:defRPr lang="en-US" smtClean="0"/>
            </a:lvl4pPr>
            <a:lvl5pPr>
              <a:buClrTx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29600" y="1333500"/>
            <a:ext cx="3505203" cy="4610100"/>
          </a:xfrm>
        </p:spPr>
        <p:txBody>
          <a:bodyPr rtlCol="0">
            <a:noAutofit/>
          </a:bodyPr>
          <a:lstStyle>
            <a:lvl1pPr>
              <a:buClrTx/>
              <a:defRPr lang="en-US" smtClean="0"/>
            </a:lvl1pPr>
            <a:lvl2pPr>
              <a:buClrTx/>
              <a:defRPr lang="en-US" smtClean="0"/>
            </a:lvl2pPr>
            <a:lvl3pPr>
              <a:buClrTx/>
              <a:defRPr lang="en-US" smtClean="0"/>
            </a:lvl3pPr>
            <a:lvl4pPr>
              <a:buClrTx/>
              <a:defRPr lang="en-US" smtClean="0"/>
            </a:lvl4pPr>
            <a:lvl5pPr>
              <a:buClrTx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/>
          </p:nvPr>
        </p:nvSpPr>
        <p:spPr>
          <a:xfrm>
            <a:off x="4343402" y="1333500"/>
            <a:ext cx="3505203" cy="46101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buClrTx/>
              <a:defRPr lang="en-US" smtClean="0"/>
            </a:lvl2pPr>
            <a:lvl3pPr>
              <a:buClrTx/>
              <a:defRPr lang="en-US" smtClean="0"/>
            </a:lvl3pPr>
            <a:lvl4pPr>
              <a:buClrTx/>
              <a:defRPr lang="en-US" smtClean="0"/>
            </a:lvl4pPr>
            <a:lvl5pPr>
              <a:buClrTx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5474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title-sub-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5612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55612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3" y="841248"/>
            <a:ext cx="11283696" cy="3108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5612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343400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43400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343400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8229600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29600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8229600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60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9DC5A60-9EB5-5641-A5BC-40E4D2444FAB}"/>
              </a:ext>
            </a:extLst>
          </p:cNvPr>
          <p:cNvSpPr/>
          <p:nvPr userDrawn="1"/>
        </p:nvSpPr>
        <p:spPr>
          <a:xfrm>
            <a:off x="0" y="2152650"/>
            <a:ext cx="1062038" cy="2781300"/>
          </a:xfrm>
          <a:custGeom>
            <a:avLst/>
            <a:gdLst>
              <a:gd name="connsiteX0" fmla="*/ 0 w 1062552"/>
              <a:gd name="connsiteY0" fmla="*/ 0 h 2782804"/>
              <a:gd name="connsiteX1" fmla="*/ 1062552 w 1062552"/>
              <a:gd name="connsiteY1" fmla="*/ 0 h 2782804"/>
              <a:gd name="connsiteX2" fmla="*/ 1062552 w 1062552"/>
              <a:gd name="connsiteY2" fmla="*/ 2782804 h 2782804"/>
              <a:gd name="connsiteX3" fmla="*/ 0 w 1062552"/>
              <a:gd name="connsiteY3" fmla="*/ 2782804 h 2782804"/>
              <a:gd name="connsiteX4" fmla="*/ 0 w 1062552"/>
              <a:gd name="connsiteY4" fmla="*/ 2603369 h 2782804"/>
              <a:gd name="connsiteX5" fmla="*/ 883117 w 1062552"/>
              <a:gd name="connsiteY5" fmla="*/ 2603369 h 2782804"/>
              <a:gd name="connsiteX6" fmla="*/ 883117 w 1062552"/>
              <a:gd name="connsiteY6" fmla="*/ 179435 h 2782804"/>
              <a:gd name="connsiteX7" fmla="*/ 0 w 1062552"/>
              <a:gd name="connsiteY7" fmla="*/ 179435 h 27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52" h="2782804">
                <a:moveTo>
                  <a:pt x="0" y="0"/>
                </a:moveTo>
                <a:lnTo>
                  <a:pt x="1062552" y="0"/>
                </a:lnTo>
                <a:lnTo>
                  <a:pt x="1062552" y="2782804"/>
                </a:lnTo>
                <a:lnTo>
                  <a:pt x="0" y="2782804"/>
                </a:lnTo>
                <a:lnTo>
                  <a:pt x="0" y="2603369"/>
                </a:lnTo>
                <a:lnTo>
                  <a:pt x="883117" y="2603369"/>
                </a:lnTo>
                <a:lnTo>
                  <a:pt x="883117" y="179435"/>
                </a:lnTo>
                <a:lnTo>
                  <a:pt x="0" y="1794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1539240" y="2904751"/>
            <a:ext cx="8183494" cy="127710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baseline="0" dirty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9284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title-sub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3F1E93-84CC-D048-AC0F-C20A4B0599EE}"/>
              </a:ext>
            </a:extLst>
          </p:cNvPr>
          <p:cNvCxnSpPr/>
          <p:nvPr/>
        </p:nvCxnSpPr>
        <p:spPr>
          <a:xfrm>
            <a:off x="457200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EF18FE-DA5A-2C48-ACBB-1DB8D1712C48}"/>
              </a:ext>
            </a:extLst>
          </p:cNvPr>
          <p:cNvCxnSpPr>
            <a:cxnSpLocks/>
          </p:cNvCxnSpPr>
          <p:nvPr/>
        </p:nvCxnSpPr>
        <p:spPr>
          <a:xfrm>
            <a:off x="8228013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A2C0A6-BADC-754B-BAD3-A7078B4C7701}"/>
              </a:ext>
            </a:extLst>
          </p:cNvPr>
          <p:cNvCxnSpPr/>
          <p:nvPr/>
        </p:nvCxnSpPr>
        <p:spPr>
          <a:xfrm>
            <a:off x="4381500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1F2337-2768-F94F-B016-96303CE0C359}"/>
              </a:ext>
            </a:extLst>
          </p:cNvPr>
          <p:cNvCxnSpPr/>
          <p:nvPr userDrawn="1"/>
        </p:nvCxnSpPr>
        <p:spPr>
          <a:xfrm>
            <a:off x="457200" y="1697038"/>
            <a:ext cx="35115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B00A02-E660-DB42-8680-EFCEDFE75082}"/>
              </a:ext>
            </a:extLst>
          </p:cNvPr>
          <p:cNvCxnSpPr>
            <a:cxnSpLocks/>
          </p:cNvCxnSpPr>
          <p:nvPr userDrawn="1"/>
        </p:nvCxnSpPr>
        <p:spPr>
          <a:xfrm>
            <a:off x="8228013" y="1697038"/>
            <a:ext cx="35131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1BB7C9-7E4F-1349-9771-27A33E35185B}"/>
              </a:ext>
            </a:extLst>
          </p:cNvPr>
          <p:cNvCxnSpPr/>
          <p:nvPr userDrawn="1"/>
        </p:nvCxnSpPr>
        <p:spPr>
          <a:xfrm>
            <a:off x="4343400" y="1697038"/>
            <a:ext cx="35115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2565888"/>
            <a:ext cx="3505199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4343400" y="185492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8238744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Content Placeholder 10"/>
          <p:cNvSpPr>
            <a:spLocks noGrp="1"/>
          </p:cNvSpPr>
          <p:nvPr>
            <p:ph sz="quarter" idx="32"/>
          </p:nvPr>
        </p:nvSpPr>
        <p:spPr>
          <a:xfrm>
            <a:off x="4343401" y="2565888"/>
            <a:ext cx="3505199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10"/>
          <p:cNvSpPr>
            <a:spLocks noGrp="1"/>
          </p:cNvSpPr>
          <p:nvPr>
            <p:ph sz="quarter" idx="34"/>
          </p:nvPr>
        </p:nvSpPr>
        <p:spPr>
          <a:xfrm>
            <a:off x="8238744" y="2565888"/>
            <a:ext cx="3502152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55613" y="3077546"/>
            <a:ext cx="3505199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4343401" y="3077546"/>
            <a:ext cx="3505199" cy="2866053"/>
          </a:xfrm>
        </p:spPr>
        <p:txBody>
          <a:bodyPr>
            <a:normAutofit/>
          </a:bodyPr>
          <a:lstStyle>
            <a:lvl2pPr marL="192024" indent="-192024"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238744" y="3077546"/>
            <a:ext cx="3505199" cy="2866053"/>
          </a:xfrm>
        </p:spPr>
        <p:txBody>
          <a:bodyPr>
            <a:normAutofit/>
          </a:bodyPr>
          <a:lstStyle>
            <a:lvl2pPr marL="192024" indent="-192024"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6932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-title-sub-2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B4171B-5620-5848-895E-F8E95DDA1569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2C7DCD-CA40-7D46-9D8F-D4F1B8D9083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C3A9F2-E880-264D-8EAE-8D9FBAE927F5}"/>
              </a:ext>
            </a:extLst>
          </p:cNvPr>
          <p:cNvCxnSpPr>
            <a:cxnSpLocks/>
          </p:cNvCxnSpPr>
          <p:nvPr userDrawn="1"/>
        </p:nvCxnSpPr>
        <p:spPr>
          <a:xfrm>
            <a:off x="4343400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AAC185-9423-1245-9BCE-1E0163ED3A8B}"/>
              </a:ext>
            </a:extLst>
          </p:cNvPr>
          <p:cNvCxnSpPr>
            <a:cxnSpLocks/>
          </p:cNvCxnSpPr>
          <p:nvPr userDrawn="1"/>
        </p:nvCxnSpPr>
        <p:spPr>
          <a:xfrm>
            <a:off x="4343400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0FD154-7C7F-9641-9FA8-6D5FCABA73B5}"/>
              </a:ext>
            </a:extLst>
          </p:cNvPr>
          <p:cNvCxnSpPr>
            <a:cxnSpLocks/>
          </p:cNvCxnSpPr>
          <p:nvPr userDrawn="1"/>
        </p:nvCxnSpPr>
        <p:spPr>
          <a:xfrm>
            <a:off x="8237538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47A1FD-3565-954F-84F4-5341FAB69359}"/>
              </a:ext>
            </a:extLst>
          </p:cNvPr>
          <p:cNvCxnSpPr>
            <a:cxnSpLocks/>
          </p:cNvCxnSpPr>
          <p:nvPr userDrawn="1"/>
        </p:nvCxnSpPr>
        <p:spPr>
          <a:xfrm>
            <a:off x="8237538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57201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10"/>
          <p:cNvSpPr>
            <a:spLocks noGrp="1"/>
          </p:cNvSpPr>
          <p:nvPr>
            <p:ph sz="quarter" idx="38"/>
          </p:nvPr>
        </p:nvSpPr>
        <p:spPr>
          <a:xfrm>
            <a:off x="457201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57201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10"/>
          <p:cNvSpPr>
            <a:spLocks noGrp="1"/>
          </p:cNvSpPr>
          <p:nvPr>
            <p:ph sz="quarter" idx="40"/>
          </p:nvPr>
        </p:nvSpPr>
        <p:spPr>
          <a:xfrm>
            <a:off x="43434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343401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10"/>
          <p:cNvSpPr>
            <a:spLocks noGrp="1"/>
          </p:cNvSpPr>
          <p:nvPr>
            <p:ph sz="quarter" idx="42"/>
          </p:nvPr>
        </p:nvSpPr>
        <p:spPr>
          <a:xfrm>
            <a:off x="4343401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343401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10"/>
          <p:cNvSpPr>
            <a:spLocks noGrp="1"/>
          </p:cNvSpPr>
          <p:nvPr>
            <p:ph sz="quarter" idx="44"/>
          </p:nvPr>
        </p:nvSpPr>
        <p:spPr>
          <a:xfrm>
            <a:off x="8238068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8238068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10"/>
          <p:cNvSpPr>
            <a:spLocks noGrp="1"/>
          </p:cNvSpPr>
          <p:nvPr>
            <p:ph sz="quarter" idx="46"/>
          </p:nvPr>
        </p:nvSpPr>
        <p:spPr>
          <a:xfrm>
            <a:off x="8238068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8238068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0597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-title-2rows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E24A45-BB60-9E4E-86C0-9E0E60927A98}"/>
              </a:ext>
            </a:extLst>
          </p:cNvPr>
          <p:cNvCxnSpPr>
            <a:cxnSpLocks/>
          </p:cNvCxnSpPr>
          <p:nvPr/>
        </p:nvCxnSpPr>
        <p:spPr>
          <a:xfrm>
            <a:off x="4572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9F7777-C676-064A-B87E-D1DDE0AB7077}"/>
              </a:ext>
            </a:extLst>
          </p:cNvPr>
          <p:cNvCxnSpPr>
            <a:cxnSpLocks/>
          </p:cNvCxnSpPr>
          <p:nvPr userDrawn="1"/>
        </p:nvCxnSpPr>
        <p:spPr>
          <a:xfrm>
            <a:off x="43434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639BDF-D9BF-0246-8F94-93CD782F568D}"/>
              </a:ext>
            </a:extLst>
          </p:cNvPr>
          <p:cNvCxnSpPr>
            <a:cxnSpLocks/>
          </p:cNvCxnSpPr>
          <p:nvPr userDrawn="1"/>
        </p:nvCxnSpPr>
        <p:spPr>
          <a:xfrm>
            <a:off x="82296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CA6DBA-01E2-7240-A30B-C33E8CCB18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43F1AB-BE1A-744F-96ED-3DEEF0213C27}"/>
              </a:ext>
            </a:extLst>
          </p:cNvPr>
          <p:cNvCxnSpPr>
            <a:cxnSpLocks/>
          </p:cNvCxnSpPr>
          <p:nvPr userDrawn="1"/>
        </p:nvCxnSpPr>
        <p:spPr>
          <a:xfrm>
            <a:off x="43434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4D0DA0-FD92-ED4A-A5F9-A4BA37694230}"/>
              </a:ext>
            </a:extLst>
          </p:cNvPr>
          <p:cNvCxnSpPr>
            <a:cxnSpLocks/>
          </p:cNvCxnSpPr>
          <p:nvPr userDrawn="1"/>
        </p:nvCxnSpPr>
        <p:spPr>
          <a:xfrm>
            <a:off x="82296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269039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572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Content Placeholder 10"/>
          <p:cNvSpPr>
            <a:spLocks noGrp="1"/>
          </p:cNvSpPr>
          <p:nvPr>
            <p:ph sz="quarter" idx="38"/>
          </p:nvPr>
        </p:nvSpPr>
        <p:spPr>
          <a:xfrm>
            <a:off x="43434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4354723" y="1269039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3434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10"/>
          <p:cNvSpPr>
            <a:spLocks noGrp="1"/>
          </p:cNvSpPr>
          <p:nvPr>
            <p:ph sz="quarter" idx="41"/>
          </p:nvPr>
        </p:nvSpPr>
        <p:spPr>
          <a:xfrm>
            <a:off x="82296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8240923" y="1269039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82296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Content Placeholder 10"/>
          <p:cNvSpPr>
            <a:spLocks noGrp="1"/>
          </p:cNvSpPr>
          <p:nvPr>
            <p:ph sz="quarter" idx="44"/>
          </p:nvPr>
        </p:nvSpPr>
        <p:spPr>
          <a:xfrm>
            <a:off x="4572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Picture Placeholder 4"/>
          <p:cNvSpPr>
            <a:spLocks noGrp="1"/>
          </p:cNvSpPr>
          <p:nvPr>
            <p:ph type="pic" sz="quarter" idx="45"/>
          </p:nvPr>
        </p:nvSpPr>
        <p:spPr>
          <a:xfrm>
            <a:off x="468523" y="4038825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4572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Content Placeholder 10"/>
          <p:cNvSpPr>
            <a:spLocks noGrp="1"/>
          </p:cNvSpPr>
          <p:nvPr>
            <p:ph sz="quarter" idx="47"/>
          </p:nvPr>
        </p:nvSpPr>
        <p:spPr>
          <a:xfrm>
            <a:off x="43434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4354723" y="4038825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43434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Content Placeholder 10"/>
          <p:cNvSpPr>
            <a:spLocks noGrp="1"/>
          </p:cNvSpPr>
          <p:nvPr>
            <p:ph sz="quarter" idx="50"/>
          </p:nvPr>
        </p:nvSpPr>
        <p:spPr>
          <a:xfrm>
            <a:off x="82296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8240923" y="4038825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82296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184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blkleft-boxes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49FAAF-306F-BA40-B87F-AA4E5C01D96F}"/>
              </a:ext>
            </a:extLst>
          </p:cNvPr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CB0B98-5C21-0C4E-B6E4-AEA7F6C92969}"/>
              </a:ext>
            </a:extLst>
          </p:cNvPr>
          <p:cNvSpPr/>
          <p:nvPr/>
        </p:nvSpPr>
        <p:spPr>
          <a:xfrm>
            <a:off x="3962400" y="447675"/>
            <a:ext cx="3787775" cy="26622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327822-44CE-4045-B6E1-E9CF4B487654}"/>
              </a:ext>
            </a:extLst>
          </p:cNvPr>
          <p:cNvSpPr>
            <a:spLocks noChangeAspect="1"/>
          </p:cNvSpPr>
          <p:nvPr userDrawn="1"/>
        </p:nvSpPr>
        <p:spPr>
          <a:xfrm>
            <a:off x="7407275" y="649288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990B2D-4F4C-5947-8963-B52FA5257413}"/>
              </a:ext>
            </a:extLst>
          </p:cNvPr>
          <p:cNvSpPr/>
          <p:nvPr userDrawn="1"/>
        </p:nvSpPr>
        <p:spPr>
          <a:xfrm>
            <a:off x="3962400" y="447675"/>
            <a:ext cx="3787775" cy="26622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610281-A5BE-CC4A-9BB4-B56189C4B5F8}"/>
              </a:ext>
            </a:extLst>
          </p:cNvPr>
          <p:cNvSpPr/>
          <p:nvPr userDrawn="1"/>
        </p:nvSpPr>
        <p:spPr>
          <a:xfrm>
            <a:off x="7950200" y="447675"/>
            <a:ext cx="3787775" cy="26622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779381-20E5-024B-BFBF-00B8954B483D}"/>
              </a:ext>
            </a:extLst>
          </p:cNvPr>
          <p:cNvSpPr>
            <a:spLocks noChangeAspect="1"/>
          </p:cNvSpPr>
          <p:nvPr userDrawn="1"/>
        </p:nvSpPr>
        <p:spPr>
          <a:xfrm>
            <a:off x="11395075" y="649288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20E91F-0E23-0C4E-9DAC-D5E5EA82AF7B}"/>
              </a:ext>
            </a:extLst>
          </p:cNvPr>
          <p:cNvSpPr/>
          <p:nvPr userDrawn="1"/>
        </p:nvSpPr>
        <p:spPr>
          <a:xfrm>
            <a:off x="7950200" y="447675"/>
            <a:ext cx="3787775" cy="26622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E659A8-470E-D04E-900F-92FE1862084B}"/>
              </a:ext>
            </a:extLst>
          </p:cNvPr>
          <p:cNvSpPr/>
          <p:nvPr userDrawn="1"/>
        </p:nvSpPr>
        <p:spPr>
          <a:xfrm>
            <a:off x="3962400" y="3284538"/>
            <a:ext cx="3787775" cy="26622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CD2D60-F7B9-2243-B5C1-7D1A6FAF398C}"/>
              </a:ext>
            </a:extLst>
          </p:cNvPr>
          <p:cNvSpPr>
            <a:spLocks noChangeAspect="1"/>
          </p:cNvSpPr>
          <p:nvPr userDrawn="1"/>
        </p:nvSpPr>
        <p:spPr>
          <a:xfrm>
            <a:off x="7407275" y="3486150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8E20B4-1AB9-D445-88E2-222BBFF2458F}"/>
              </a:ext>
            </a:extLst>
          </p:cNvPr>
          <p:cNvSpPr/>
          <p:nvPr userDrawn="1"/>
        </p:nvSpPr>
        <p:spPr>
          <a:xfrm>
            <a:off x="3962400" y="3284538"/>
            <a:ext cx="3787775" cy="26622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23ACC6-DB13-CB46-9556-0FF19A7EC522}"/>
              </a:ext>
            </a:extLst>
          </p:cNvPr>
          <p:cNvSpPr/>
          <p:nvPr userDrawn="1"/>
        </p:nvSpPr>
        <p:spPr>
          <a:xfrm>
            <a:off x="7950200" y="3284538"/>
            <a:ext cx="3787775" cy="26622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F1C7F3-9D15-0842-80C8-F63FA867185C}"/>
              </a:ext>
            </a:extLst>
          </p:cNvPr>
          <p:cNvSpPr>
            <a:spLocks noChangeAspect="1"/>
          </p:cNvSpPr>
          <p:nvPr userDrawn="1"/>
        </p:nvSpPr>
        <p:spPr>
          <a:xfrm>
            <a:off x="11395075" y="3486150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97811D-F406-724C-B6E1-047DDEC80E8B}"/>
              </a:ext>
            </a:extLst>
          </p:cNvPr>
          <p:cNvSpPr/>
          <p:nvPr userDrawn="1"/>
        </p:nvSpPr>
        <p:spPr>
          <a:xfrm>
            <a:off x="7950200" y="3284538"/>
            <a:ext cx="3787775" cy="26622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4198966" y="1009874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3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7201" y="461262"/>
            <a:ext cx="2593075" cy="2060873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i="0" kern="1200" dirty="0" smtClean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57203" y="2806700"/>
            <a:ext cx="2592388" cy="25923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1" y="5651331"/>
            <a:ext cx="2593075" cy="436205"/>
          </a:xfrm>
        </p:spPr>
        <p:txBody>
          <a:bodyPr>
            <a:normAutofit/>
          </a:bodyPr>
          <a:lstStyle>
            <a:lvl1pPr marL="0" indent="0"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+mn-lt"/>
                <a:ea typeface="+mn-ea"/>
                <a:cs typeface="Suisse Int'l Medium Italic" panose="020B0504000000000000" pitchFamily="34" charset="-78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57201" y="6147848"/>
            <a:ext cx="2593075" cy="22349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Suisse Int'l Medium Italic" panose="020B0504000000000000" pitchFamily="34" charset="-78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192675" y="685403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6"/>
          <p:cNvSpPr>
            <a:spLocks noGrp="1"/>
          </p:cNvSpPr>
          <p:nvPr>
            <p:ph sz="quarter" idx="23"/>
          </p:nvPr>
        </p:nvSpPr>
        <p:spPr>
          <a:xfrm>
            <a:off x="8186766" y="1009874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8180475" y="685403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6"/>
          <p:cNvSpPr>
            <a:spLocks noGrp="1"/>
          </p:cNvSpPr>
          <p:nvPr>
            <p:ph sz="quarter" idx="25"/>
          </p:nvPr>
        </p:nvSpPr>
        <p:spPr>
          <a:xfrm>
            <a:off x="4198966" y="3846208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4192675" y="3521737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6"/>
          <p:cNvSpPr>
            <a:spLocks noGrp="1"/>
          </p:cNvSpPr>
          <p:nvPr>
            <p:ph sz="quarter" idx="27"/>
          </p:nvPr>
        </p:nvSpPr>
        <p:spPr>
          <a:xfrm>
            <a:off x="8186766" y="3846208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180475" y="3521737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1885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blkleft-conten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E0BD86-21ED-DE44-8C6F-46241143E521}"/>
              </a:ext>
            </a:extLst>
          </p:cNvPr>
          <p:cNvCxnSpPr>
            <a:cxnSpLocks/>
          </p:cNvCxnSpPr>
          <p:nvPr/>
        </p:nvCxnSpPr>
        <p:spPr>
          <a:xfrm flipV="1">
            <a:off x="4343400" y="1330325"/>
            <a:ext cx="73914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F41123-F31E-5540-A76B-6FDB9EBC12A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43400" y="1330325"/>
            <a:ext cx="73914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61599" y="457200"/>
            <a:ext cx="11273204" cy="33278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330910"/>
            <a:ext cx="3505200" cy="4612690"/>
          </a:xfrm>
          <a:solidFill>
            <a:schemeClr val="tx1"/>
          </a:solidFill>
        </p:spPr>
        <p:txBody>
          <a:bodyPr lIns="457200" tIns="457200" rIns="457200" bIns="228600"/>
          <a:lstStyle>
            <a:lvl1pPr>
              <a:defRPr lang="en-US" sz="18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43400" y="1816216"/>
            <a:ext cx="3505200" cy="553998"/>
          </a:xfrm>
        </p:spPr>
        <p:txBody>
          <a:bodyPr>
            <a:spAutoFit/>
          </a:bodyPr>
          <a:lstStyle>
            <a:lvl1pPr>
              <a:defRPr lang="en-US" sz="1800" b="1" i="0" dirty="0" smtClean="0">
                <a:latin typeface="+mj-lt"/>
                <a:cs typeface="Arial Black" panose="020B0604020202020204" pitchFamily="34" charset="0"/>
              </a:defRPr>
            </a:lvl1pPr>
            <a:lvl2pPr>
              <a:defRPr lang="en-US" sz="18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 dirty="0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52173" y="3719246"/>
            <a:ext cx="3500437" cy="2224354"/>
          </a:xfrm>
        </p:spPr>
        <p:txBody>
          <a:bodyPr/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52173" y="2433639"/>
            <a:ext cx="3500437" cy="980121"/>
          </a:xfrm>
        </p:spPr>
        <p:txBody>
          <a:bodyPr>
            <a:normAutofit/>
          </a:bodyPr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>
              <a:buNone/>
              <a:defRPr sz="1400"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227032" y="1816216"/>
            <a:ext cx="3505200" cy="553998"/>
          </a:xfrm>
        </p:spPr>
        <p:txBody>
          <a:bodyPr>
            <a:spAutoFit/>
          </a:bodyPr>
          <a:lstStyle>
            <a:lvl1pPr>
              <a:defRPr lang="en-US" sz="1800" b="1" i="0" dirty="0" smtClean="0">
                <a:latin typeface="+mj-lt"/>
                <a:cs typeface="Arial Black" panose="020B0604020202020204" pitchFamily="34" charset="0"/>
              </a:defRPr>
            </a:lvl1pPr>
            <a:lvl2pPr>
              <a:defRPr lang="en-US" sz="18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 dirty="0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235805" y="3719246"/>
            <a:ext cx="3500437" cy="2224354"/>
          </a:xfrm>
        </p:spPr>
        <p:txBody>
          <a:bodyPr/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35805" y="2433639"/>
            <a:ext cx="3500437" cy="980121"/>
          </a:xfrm>
        </p:spPr>
        <p:txBody>
          <a:bodyPr>
            <a:normAutofit/>
          </a:bodyPr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>
              <a:buNone/>
              <a:defRPr sz="1400"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1890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blubox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FAC36E-AB63-A64B-B63C-665D9A47793E}"/>
              </a:ext>
            </a:extLst>
          </p:cNvPr>
          <p:cNvSpPr>
            <a:spLocks noChangeAspect="1"/>
          </p:cNvSpPr>
          <p:nvPr/>
        </p:nvSpPr>
        <p:spPr>
          <a:xfrm>
            <a:off x="3808413" y="1533525"/>
            <a:ext cx="182562" cy="18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DF95A4-D2C8-8146-874C-22F9F5A243D0}"/>
              </a:ext>
            </a:extLst>
          </p:cNvPr>
          <p:cNvSpPr/>
          <p:nvPr/>
        </p:nvSpPr>
        <p:spPr>
          <a:xfrm>
            <a:off x="6661150" y="1533525"/>
            <a:ext cx="188913" cy="18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5492F5-3AB2-214E-88BE-BAFE17EEC23A}"/>
              </a:ext>
            </a:extLst>
          </p:cNvPr>
          <p:cNvSpPr/>
          <p:nvPr/>
        </p:nvSpPr>
        <p:spPr>
          <a:xfrm>
            <a:off x="9482138" y="1533525"/>
            <a:ext cx="182562" cy="18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68FD8C-2A7A-764F-BBCF-DE72025A61D3}"/>
              </a:ext>
            </a:extLst>
          </p:cNvPr>
          <p:cNvCxnSpPr>
            <a:cxnSpLocks/>
          </p:cNvCxnSpPr>
          <p:nvPr userDrawn="1"/>
        </p:nvCxnSpPr>
        <p:spPr>
          <a:xfrm>
            <a:off x="6351588" y="1533525"/>
            <a:ext cx="0" cy="4343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02099F-FEB7-7E4E-BBD4-FFC84B96A8D7}"/>
              </a:ext>
            </a:extLst>
          </p:cNvPr>
          <p:cNvCxnSpPr>
            <a:cxnSpLocks/>
          </p:cNvCxnSpPr>
          <p:nvPr userDrawn="1"/>
        </p:nvCxnSpPr>
        <p:spPr>
          <a:xfrm>
            <a:off x="9186863" y="1533525"/>
            <a:ext cx="0" cy="4343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E38F84F-05D1-4544-A385-10162ACD9996}"/>
              </a:ext>
            </a:extLst>
          </p:cNvPr>
          <p:cNvSpPr/>
          <p:nvPr userDrawn="1"/>
        </p:nvSpPr>
        <p:spPr>
          <a:xfrm>
            <a:off x="465138" y="1560513"/>
            <a:ext cx="3008312" cy="43434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11283696" cy="332399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8"/>
            <a:ext cx="11283696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808503" y="2173475"/>
            <a:ext cx="2254619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660991" y="2173475"/>
            <a:ext cx="2238465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9482419" y="2173475"/>
            <a:ext cx="2247899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808503" y="2784518"/>
            <a:ext cx="2254619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6644835" y="2784518"/>
            <a:ext cx="2258568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9475703" y="2784518"/>
            <a:ext cx="2259098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755839" y="1827113"/>
            <a:ext cx="2471456" cy="725489"/>
          </a:xfrm>
        </p:spPr>
        <p:txBody>
          <a:bodyPr anchor="b">
            <a:normAutofit/>
          </a:bodyPr>
          <a:lstStyle>
            <a:lvl1pPr marL="0" indent="0">
              <a:lnSpc>
                <a:spcPct val="93000"/>
              </a:lnSpc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755839" y="2784518"/>
            <a:ext cx="2471456" cy="2886932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2629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clum-title-sub-bluboxleft-n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4F7A7F-5BBE-4A46-83FB-AD7458C3F367}"/>
              </a:ext>
            </a:extLst>
          </p:cNvPr>
          <p:cNvSpPr/>
          <p:nvPr/>
        </p:nvSpPr>
        <p:spPr>
          <a:xfrm>
            <a:off x="509588" y="1641475"/>
            <a:ext cx="3160712" cy="42926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5D85F735-E1CA-2841-AEAA-013DD74F487B}"/>
              </a:ext>
            </a:extLst>
          </p:cNvPr>
          <p:cNvSpPr txBox="1">
            <a:spLocks/>
          </p:cNvSpPr>
          <p:nvPr/>
        </p:nvSpPr>
        <p:spPr>
          <a:xfrm>
            <a:off x="4276725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3EDD1E-B081-6E41-BE81-DFF0FA17A0D4}"/>
              </a:ext>
            </a:extLst>
          </p:cNvPr>
          <p:cNvCxnSpPr>
            <a:cxnSpLocks/>
          </p:cNvCxnSpPr>
          <p:nvPr/>
        </p:nvCxnSpPr>
        <p:spPr>
          <a:xfrm>
            <a:off x="4276725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DA39177D-9ED6-CF45-B6E3-12AA995AFBD5}"/>
              </a:ext>
            </a:extLst>
          </p:cNvPr>
          <p:cNvSpPr txBox="1">
            <a:spLocks/>
          </p:cNvSpPr>
          <p:nvPr/>
        </p:nvSpPr>
        <p:spPr>
          <a:xfrm>
            <a:off x="6856413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523A76-6F9B-C24E-B827-6E4611D1C6D5}"/>
              </a:ext>
            </a:extLst>
          </p:cNvPr>
          <p:cNvCxnSpPr>
            <a:cxnSpLocks/>
          </p:cNvCxnSpPr>
          <p:nvPr/>
        </p:nvCxnSpPr>
        <p:spPr>
          <a:xfrm>
            <a:off x="6856413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C56B8D31-C151-F54D-A294-8CA4AE8AEACA}"/>
              </a:ext>
            </a:extLst>
          </p:cNvPr>
          <p:cNvSpPr txBox="1">
            <a:spLocks/>
          </p:cNvSpPr>
          <p:nvPr/>
        </p:nvSpPr>
        <p:spPr>
          <a:xfrm>
            <a:off x="9437688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99BEDC-D958-EE49-A907-97E756DC283C}"/>
              </a:ext>
            </a:extLst>
          </p:cNvPr>
          <p:cNvCxnSpPr>
            <a:cxnSpLocks/>
          </p:cNvCxnSpPr>
          <p:nvPr/>
        </p:nvCxnSpPr>
        <p:spPr>
          <a:xfrm>
            <a:off x="9437688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2BF9C290-979D-C14D-ADAF-28F264349307}"/>
              </a:ext>
            </a:extLst>
          </p:cNvPr>
          <p:cNvSpPr txBox="1">
            <a:spLocks/>
          </p:cNvSpPr>
          <p:nvPr/>
        </p:nvSpPr>
        <p:spPr>
          <a:xfrm>
            <a:off x="4276725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659C44-CCCC-5847-8D0D-F15B2254F090}"/>
              </a:ext>
            </a:extLst>
          </p:cNvPr>
          <p:cNvCxnSpPr>
            <a:cxnSpLocks/>
          </p:cNvCxnSpPr>
          <p:nvPr/>
        </p:nvCxnSpPr>
        <p:spPr>
          <a:xfrm>
            <a:off x="4276725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958F20CA-C260-3546-8202-2BB1E80E0B46}"/>
              </a:ext>
            </a:extLst>
          </p:cNvPr>
          <p:cNvSpPr txBox="1">
            <a:spLocks/>
          </p:cNvSpPr>
          <p:nvPr/>
        </p:nvSpPr>
        <p:spPr>
          <a:xfrm>
            <a:off x="6856413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1CBC0-F0D3-4B43-8AC7-6DFBCC9A60CD}"/>
              </a:ext>
            </a:extLst>
          </p:cNvPr>
          <p:cNvCxnSpPr>
            <a:cxnSpLocks/>
          </p:cNvCxnSpPr>
          <p:nvPr/>
        </p:nvCxnSpPr>
        <p:spPr>
          <a:xfrm>
            <a:off x="6856413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8FD5683F-5E73-4C4A-9157-565758E0EF7A}"/>
              </a:ext>
            </a:extLst>
          </p:cNvPr>
          <p:cNvSpPr txBox="1">
            <a:spLocks/>
          </p:cNvSpPr>
          <p:nvPr/>
        </p:nvSpPr>
        <p:spPr>
          <a:xfrm>
            <a:off x="9437688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987F1C-0B7E-624B-BCE3-1DACA7082285}"/>
              </a:ext>
            </a:extLst>
          </p:cNvPr>
          <p:cNvCxnSpPr>
            <a:cxnSpLocks/>
          </p:cNvCxnSpPr>
          <p:nvPr/>
        </p:nvCxnSpPr>
        <p:spPr>
          <a:xfrm>
            <a:off x="9437688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6D933D1-BBE6-C34A-A302-7BD46C01E4FE}"/>
              </a:ext>
            </a:extLst>
          </p:cNvPr>
          <p:cNvSpPr/>
          <p:nvPr userDrawn="1"/>
        </p:nvSpPr>
        <p:spPr>
          <a:xfrm>
            <a:off x="509588" y="1641475"/>
            <a:ext cx="3160712" cy="42926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F91F11BB-2475-684C-941A-A187C78DB011}"/>
              </a:ext>
            </a:extLst>
          </p:cNvPr>
          <p:cNvSpPr txBox="1">
            <a:spLocks/>
          </p:cNvSpPr>
          <p:nvPr userDrawn="1"/>
        </p:nvSpPr>
        <p:spPr>
          <a:xfrm>
            <a:off x="4276725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7FBE81-8A2A-5C4F-AC34-EA17EF46629B}"/>
              </a:ext>
            </a:extLst>
          </p:cNvPr>
          <p:cNvCxnSpPr>
            <a:cxnSpLocks/>
          </p:cNvCxnSpPr>
          <p:nvPr userDrawn="1"/>
        </p:nvCxnSpPr>
        <p:spPr>
          <a:xfrm>
            <a:off x="4276725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20E75ADC-D208-D34F-B928-5076FC63DC81}"/>
              </a:ext>
            </a:extLst>
          </p:cNvPr>
          <p:cNvSpPr txBox="1">
            <a:spLocks/>
          </p:cNvSpPr>
          <p:nvPr userDrawn="1"/>
        </p:nvSpPr>
        <p:spPr>
          <a:xfrm>
            <a:off x="6856413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BCB9AB-2582-8B4D-A237-CF359F9FE741}"/>
              </a:ext>
            </a:extLst>
          </p:cNvPr>
          <p:cNvCxnSpPr>
            <a:cxnSpLocks/>
          </p:cNvCxnSpPr>
          <p:nvPr userDrawn="1"/>
        </p:nvCxnSpPr>
        <p:spPr>
          <a:xfrm>
            <a:off x="6856413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C235BC31-6FEB-524E-BE1F-7560E18020C5}"/>
              </a:ext>
            </a:extLst>
          </p:cNvPr>
          <p:cNvSpPr txBox="1">
            <a:spLocks/>
          </p:cNvSpPr>
          <p:nvPr userDrawn="1"/>
        </p:nvSpPr>
        <p:spPr>
          <a:xfrm>
            <a:off x="9437688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2C0809-69D5-6444-BE30-830BB2AF97FE}"/>
              </a:ext>
            </a:extLst>
          </p:cNvPr>
          <p:cNvCxnSpPr>
            <a:cxnSpLocks/>
          </p:cNvCxnSpPr>
          <p:nvPr userDrawn="1"/>
        </p:nvCxnSpPr>
        <p:spPr>
          <a:xfrm>
            <a:off x="9437688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7C2D73D1-BF5A-3140-B370-3F43CA0F89B0}"/>
              </a:ext>
            </a:extLst>
          </p:cNvPr>
          <p:cNvSpPr txBox="1">
            <a:spLocks/>
          </p:cNvSpPr>
          <p:nvPr userDrawn="1"/>
        </p:nvSpPr>
        <p:spPr>
          <a:xfrm>
            <a:off x="4276725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365635-E680-504D-996F-EDD9A7463526}"/>
              </a:ext>
            </a:extLst>
          </p:cNvPr>
          <p:cNvCxnSpPr>
            <a:cxnSpLocks/>
          </p:cNvCxnSpPr>
          <p:nvPr userDrawn="1"/>
        </p:nvCxnSpPr>
        <p:spPr>
          <a:xfrm>
            <a:off x="4276725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4BC283BC-DD78-E043-A804-A7AF31A80A98}"/>
              </a:ext>
            </a:extLst>
          </p:cNvPr>
          <p:cNvSpPr txBox="1">
            <a:spLocks/>
          </p:cNvSpPr>
          <p:nvPr userDrawn="1"/>
        </p:nvSpPr>
        <p:spPr>
          <a:xfrm>
            <a:off x="6856413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71F0E2-E688-074A-A708-26D5BF9ED823}"/>
              </a:ext>
            </a:extLst>
          </p:cNvPr>
          <p:cNvCxnSpPr>
            <a:cxnSpLocks/>
          </p:cNvCxnSpPr>
          <p:nvPr userDrawn="1"/>
        </p:nvCxnSpPr>
        <p:spPr>
          <a:xfrm>
            <a:off x="6856413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7B161610-3C87-1747-8F68-C80E2BE655ED}"/>
              </a:ext>
            </a:extLst>
          </p:cNvPr>
          <p:cNvSpPr txBox="1">
            <a:spLocks/>
          </p:cNvSpPr>
          <p:nvPr userDrawn="1"/>
        </p:nvSpPr>
        <p:spPr>
          <a:xfrm>
            <a:off x="9437688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 i="0"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F40D95-DCE3-8342-8265-80114946D975}"/>
              </a:ext>
            </a:extLst>
          </p:cNvPr>
          <p:cNvCxnSpPr>
            <a:cxnSpLocks/>
          </p:cNvCxnSpPr>
          <p:nvPr userDrawn="1"/>
        </p:nvCxnSpPr>
        <p:spPr>
          <a:xfrm>
            <a:off x="9437688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63" y="467226"/>
            <a:ext cx="11266276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2" y="869855"/>
            <a:ext cx="11274425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4291848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755841" y="1920535"/>
            <a:ext cx="2686609" cy="925513"/>
          </a:xfrm>
        </p:spPr>
        <p:txBody>
          <a:bodyPr/>
          <a:lstStyle>
            <a:lvl1pPr marL="0" indent="0">
              <a:buNone/>
              <a:defRPr lang="en-US" sz="24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755839" y="2955953"/>
            <a:ext cx="2686608" cy="2718706"/>
          </a:xfrm>
        </p:spPr>
        <p:txBody>
          <a:bodyPr/>
          <a:lstStyle>
            <a:lvl1pPr marL="285730" indent="-285730" algn="l" defTabSz="914332" rtl="0" eaLnBrk="1" latinLnBrk="0" hangingPunct="1">
              <a:spcAft>
                <a:spcPts val="1000"/>
              </a:spcAft>
              <a:buClrTx/>
              <a:buSzPct val="14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4291848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6846791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6846791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9428624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9428624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1525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icon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27ED84-0DB3-EE4E-BF71-2D8B30B9FF5C}"/>
              </a:ext>
            </a:extLst>
          </p:cNvPr>
          <p:cNvCxnSpPr>
            <a:cxnSpLocks/>
          </p:cNvCxnSpPr>
          <p:nvPr userDrawn="1"/>
        </p:nvCxnSpPr>
        <p:spPr>
          <a:xfrm>
            <a:off x="457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FF8E52-DBE8-4742-B9F0-2049A81C1B7C}"/>
              </a:ext>
            </a:extLst>
          </p:cNvPr>
          <p:cNvCxnSpPr>
            <a:cxnSpLocks/>
          </p:cNvCxnSpPr>
          <p:nvPr userDrawn="1"/>
        </p:nvCxnSpPr>
        <p:spPr>
          <a:xfrm>
            <a:off x="3378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160E9B-02DB-0D41-AEDD-E452AC7B27FE}"/>
              </a:ext>
            </a:extLst>
          </p:cNvPr>
          <p:cNvCxnSpPr>
            <a:cxnSpLocks/>
          </p:cNvCxnSpPr>
          <p:nvPr userDrawn="1"/>
        </p:nvCxnSpPr>
        <p:spPr>
          <a:xfrm>
            <a:off x="6299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43DEAB-DFB5-1142-86FF-D327D31E91B1}"/>
              </a:ext>
            </a:extLst>
          </p:cNvPr>
          <p:cNvCxnSpPr>
            <a:cxnSpLocks/>
          </p:cNvCxnSpPr>
          <p:nvPr userDrawn="1"/>
        </p:nvCxnSpPr>
        <p:spPr>
          <a:xfrm>
            <a:off x="9202738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2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57202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10"/>
          <p:cNvSpPr>
            <a:spLocks noGrp="1"/>
          </p:cNvSpPr>
          <p:nvPr>
            <p:ph sz="quarter" idx="37"/>
          </p:nvPr>
        </p:nvSpPr>
        <p:spPr>
          <a:xfrm>
            <a:off x="3378202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3389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3378202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10"/>
          <p:cNvSpPr>
            <a:spLocks noGrp="1"/>
          </p:cNvSpPr>
          <p:nvPr>
            <p:ph sz="quarter" idx="40"/>
          </p:nvPr>
        </p:nvSpPr>
        <p:spPr>
          <a:xfrm>
            <a:off x="6299202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6310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6299202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Content Placeholder 10"/>
          <p:cNvSpPr>
            <a:spLocks noGrp="1"/>
          </p:cNvSpPr>
          <p:nvPr>
            <p:ph sz="quarter" idx="43"/>
          </p:nvPr>
        </p:nvSpPr>
        <p:spPr>
          <a:xfrm>
            <a:off x="9203268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4"/>
          <p:cNvSpPr>
            <a:spLocks noGrp="1"/>
          </p:cNvSpPr>
          <p:nvPr>
            <p:ph type="pic" sz="quarter" idx="44"/>
          </p:nvPr>
        </p:nvSpPr>
        <p:spPr>
          <a:xfrm>
            <a:off x="9214589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9203268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2386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icons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4A7723-1347-8047-A73E-0803DA675DB0}"/>
              </a:ext>
            </a:extLst>
          </p:cNvPr>
          <p:cNvCxnSpPr>
            <a:cxnSpLocks/>
          </p:cNvCxnSpPr>
          <p:nvPr userDrawn="1"/>
        </p:nvCxnSpPr>
        <p:spPr>
          <a:xfrm>
            <a:off x="455613" y="1795463"/>
            <a:ext cx="2532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953B10-0A70-B346-B7B8-DF5F91CC8089}"/>
              </a:ext>
            </a:extLst>
          </p:cNvPr>
          <p:cNvCxnSpPr>
            <a:cxnSpLocks/>
          </p:cNvCxnSpPr>
          <p:nvPr/>
        </p:nvCxnSpPr>
        <p:spPr>
          <a:xfrm>
            <a:off x="3376613" y="1795463"/>
            <a:ext cx="2532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08E0BE-4EF4-3F4E-8008-E2E48D59B859}"/>
              </a:ext>
            </a:extLst>
          </p:cNvPr>
          <p:cNvCxnSpPr>
            <a:cxnSpLocks/>
          </p:cNvCxnSpPr>
          <p:nvPr/>
        </p:nvCxnSpPr>
        <p:spPr>
          <a:xfrm>
            <a:off x="6286500" y="1795463"/>
            <a:ext cx="25336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921F37-A0A2-1F48-936F-7E360D913F6D}"/>
              </a:ext>
            </a:extLst>
          </p:cNvPr>
          <p:cNvCxnSpPr>
            <a:cxnSpLocks/>
          </p:cNvCxnSpPr>
          <p:nvPr userDrawn="1"/>
        </p:nvCxnSpPr>
        <p:spPr>
          <a:xfrm>
            <a:off x="9210675" y="1795463"/>
            <a:ext cx="25241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8789" y="3077749"/>
            <a:ext cx="2532888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6"/>
          </p:nvPr>
        </p:nvSpPr>
        <p:spPr>
          <a:xfrm>
            <a:off x="457199" y="2659126"/>
            <a:ext cx="2533347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7"/>
          </p:nvPr>
        </p:nvSpPr>
        <p:spPr>
          <a:xfrm>
            <a:off x="3376311" y="3077749"/>
            <a:ext cx="2534774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3376310" y="2659126"/>
            <a:ext cx="2533347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9"/>
          </p:nvPr>
        </p:nvSpPr>
        <p:spPr>
          <a:xfrm>
            <a:off x="9208948" y="3077748"/>
            <a:ext cx="2533347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0"/>
          </p:nvPr>
        </p:nvSpPr>
        <p:spPr>
          <a:xfrm>
            <a:off x="9207034" y="2659126"/>
            <a:ext cx="2533347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21"/>
          </p:nvPr>
        </p:nvSpPr>
        <p:spPr>
          <a:xfrm>
            <a:off x="6290800" y="3077749"/>
            <a:ext cx="2530938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22"/>
          </p:nvPr>
        </p:nvSpPr>
        <p:spPr>
          <a:xfrm>
            <a:off x="6295422" y="2659126"/>
            <a:ext cx="2530938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7"/>
            <a:ext cx="11283696" cy="3108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2863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393038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286500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209088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433FFBC-5EAB-1B41-BB61-08DD70FA62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1105" y="5534025"/>
            <a:ext cx="11283695" cy="61595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SuisseIntl-Light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5434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_box-icon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572BFD6-44CD-2C49-B709-12B450A994C1}"/>
              </a:ext>
            </a:extLst>
          </p:cNvPr>
          <p:cNvSpPr txBox="1">
            <a:spLocks/>
          </p:cNvSpPr>
          <p:nvPr userDrawn="1"/>
        </p:nvSpPr>
        <p:spPr>
          <a:xfrm>
            <a:off x="457200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5F900D-1F9F-9140-AC03-0C7EE10294A7}"/>
              </a:ext>
            </a:extLst>
          </p:cNvPr>
          <p:cNvSpPr>
            <a:spLocks noChangeAspect="1"/>
          </p:cNvSpPr>
          <p:nvPr userDrawn="1"/>
        </p:nvSpPr>
        <p:spPr>
          <a:xfrm>
            <a:off x="2689225" y="1973263"/>
            <a:ext cx="182563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D64B236-4831-1F48-B7DE-308265F92FE6}"/>
              </a:ext>
            </a:extLst>
          </p:cNvPr>
          <p:cNvSpPr txBox="1">
            <a:spLocks/>
          </p:cNvSpPr>
          <p:nvPr userDrawn="1"/>
        </p:nvSpPr>
        <p:spPr>
          <a:xfrm>
            <a:off x="3373438" y="1847850"/>
            <a:ext cx="2532062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2CC05B-FF52-F242-8249-CF346F75FB37}"/>
              </a:ext>
            </a:extLst>
          </p:cNvPr>
          <p:cNvSpPr>
            <a:spLocks noChangeAspect="1"/>
          </p:cNvSpPr>
          <p:nvPr userDrawn="1"/>
        </p:nvSpPr>
        <p:spPr>
          <a:xfrm>
            <a:off x="5605463" y="1973263"/>
            <a:ext cx="182562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4905315-8965-3E47-87E0-A6EE7632E0AE}"/>
              </a:ext>
            </a:extLst>
          </p:cNvPr>
          <p:cNvSpPr txBox="1">
            <a:spLocks/>
          </p:cNvSpPr>
          <p:nvPr userDrawn="1"/>
        </p:nvSpPr>
        <p:spPr>
          <a:xfrm>
            <a:off x="6288088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3B4E40-C215-3547-8021-808C91F13A40}"/>
              </a:ext>
            </a:extLst>
          </p:cNvPr>
          <p:cNvSpPr>
            <a:spLocks noChangeAspect="1"/>
          </p:cNvSpPr>
          <p:nvPr userDrawn="1"/>
        </p:nvSpPr>
        <p:spPr>
          <a:xfrm>
            <a:off x="8520113" y="1973263"/>
            <a:ext cx="184150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3D2CD6DC-623E-D846-831A-EFE4524D5092}"/>
              </a:ext>
            </a:extLst>
          </p:cNvPr>
          <p:cNvSpPr txBox="1">
            <a:spLocks/>
          </p:cNvSpPr>
          <p:nvPr userDrawn="1"/>
        </p:nvSpPr>
        <p:spPr>
          <a:xfrm>
            <a:off x="9210675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E5A9BC-2FEC-494B-B650-5BDA1C027CF6}"/>
              </a:ext>
            </a:extLst>
          </p:cNvPr>
          <p:cNvSpPr>
            <a:spLocks noChangeAspect="1"/>
          </p:cNvSpPr>
          <p:nvPr userDrawn="1"/>
        </p:nvSpPr>
        <p:spPr>
          <a:xfrm>
            <a:off x="11444288" y="1973263"/>
            <a:ext cx="182562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5613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16066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7"/>
            <a:ext cx="11283696" cy="3108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371199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531652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6286786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6447239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9209868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370321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58791" y="4704243"/>
            <a:ext cx="11283695" cy="105156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7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8737" y="3226308"/>
            <a:ext cx="6292295" cy="12771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958737" y="1834907"/>
            <a:ext cx="6292296" cy="1277101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cap="none" baseline="0" dirty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7DC1DEA-B374-5556-8BD3-7213BC4AC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6334125"/>
            <a:ext cx="298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46B698-415A-AB68-C3F6-C19351A65D63}"/>
              </a:ext>
            </a:extLst>
          </p:cNvPr>
          <p:cNvSpPr/>
          <p:nvPr userDrawn="1"/>
        </p:nvSpPr>
        <p:spPr>
          <a:xfrm>
            <a:off x="0" y="5853659"/>
            <a:ext cx="12192000" cy="10043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5BCFB-3E57-ABBF-7328-1AA652520446}"/>
              </a:ext>
            </a:extLst>
          </p:cNvPr>
          <p:cNvSpPr txBox="1"/>
          <p:nvPr userDrawn="1"/>
        </p:nvSpPr>
        <p:spPr>
          <a:xfrm>
            <a:off x="460774" y="6462843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pPr marL="0" indent="0" algn="l"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68FC3-4376-0AF4-E759-3E21C5CA97BA}"/>
              </a:ext>
            </a:extLst>
          </p:cNvPr>
          <p:cNvGrpSpPr/>
          <p:nvPr userDrawn="1"/>
        </p:nvGrpSpPr>
        <p:grpSpPr>
          <a:xfrm>
            <a:off x="7923891" y="554502"/>
            <a:ext cx="4268109" cy="4848884"/>
            <a:chOff x="5676107" y="599473"/>
            <a:chExt cx="4268109" cy="48488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2632C0-3585-14A1-BEDA-DB96B6947238}"/>
                </a:ext>
              </a:extLst>
            </p:cNvPr>
            <p:cNvSpPr/>
            <p:nvPr/>
          </p:nvSpPr>
          <p:spPr>
            <a:xfrm>
              <a:off x="7429888" y="1495425"/>
              <a:ext cx="2514328" cy="3628838"/>
            </a:xfrm>
            <a:custGeom>
              <a:avLst/>
              <a:gdLst>
                <a:gd name="connsiteX0" fmla="*/ 0 w 3615737"/>
                <a:gd name="connsiteY0" fmla="*/ 0 h 3628838"/>
                <a:gd name="connsiteX1" fmla="*/ 3615737 w 3615737"/>
                <a:gd name="connsiteY1" fmla="*/ 0 h 3628838"/>
                <a:gd name="connsiteX2" fmla="*/ 3615737 w 3615737"/>
                <a:gd name="connsiteY2" fmla="*/ 3628838 h 3628838"/>
                <a:gd name="connsiteX3" fmla="*/ 0 w 3615737"/>
                <a:gd name="connsiteY3" fmla="*/ 3628838 h 3628838"/>
                <a:gd name="connsiteX4" fmla="*/ 0 w 3615737"/>
                <a:gd name="connsiteY4" fmla="*/ 0 h 3628838"/>
                <a:gd name="connsiteX0" fmla="*/ 3615737 w 3707177"/>
                <a:gd name="connsiteY0" fmla="*/ 3628838 h 3720278"/>
                <a:gd name="connsiteX1" fmla="*/ 0 w 3707177"/>
                <a:gd name="connsiteY1" fmla="*/ 3628838 h 3720278"/>
                <a:gd name="connsiteX2" fmla="*/ 0 w 3707177"/>
                <a:gd name="connsiteY2" fmla="*/ 0 h 3720278"/>
                <a:gd name="connsiteX3" fmla="*/ 3615737 w 3707177"/>
                <a:gd name="connsiteY3" fmla="*/ 0 h 3720278"/>
                <a:gd name="connsiteX4" fmla="*/ 3707177 w 3707177"/>
                <a:gd name="connsiteY4" fmla="*/ 3720278 h 3720278"/>
                <a:gd name="connsiteX0" fmla="*/ 3615737 w 3757977"/>
                <a:gd name="connsiteY0" fmla="*/ 3628838 h 3628838"/>
                <a:gd name="connsiteX1" fmla="*/ 0 w 3757977"/>
                <a:gd name="connsiteY1" fmla="*/ 3628838 h 3628838"/>
                <a:gd name="connsiteX2" fmla="*/ 0 w 3757977"/>
                <a:gd name="connsiteY2" fmla="*/ 0 h 3628838"/>
                <a:gd name="connsiteX3" fmla="*/ 3615737 w 3757977"/>
                <a:gd name="connsiteY3" fmla="*/ 0 h 3628838"/>
                <a:gd name="connsiteX4" fmla="*/ 3757977 w 3757977"/>
                <a:gd name="connsiteY4" fmla="*/ 964378 h 3628838"/>
                <a:gd name="connsiteX0" fmla="*/ 3615737 w 3615737"/>
                <a:gd name="connsiteY0" fmla="*/ 3628838 h 3628838"/>
                <a:gd name="connsiteX1" fmla="*/ 0 w 3615737"/>
                <a:gd name="connsiteY1" fmla="*/ 3628838 h 3628838"/>
                <a:gd name="connsiteX2" fmla="*/ 0 w 3615737"/>
                <a:gd name="connsiteY2" fmla="*/ 0 h 3628838"/>
                <a:gd name="connsiteX3" fmla="*/ 3615737 w 3615737"/>
                <a:gd name="connsiteY3" fmla="*/ 0 h 36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5737" h="3628838">
                  <a:moveTo>
                    <a:pt x="3615737" y="3628838"/>
                  </a:moveTo>
                  <a:lnTo>
                    <a:pt x="0" y="3628838"/>
                  </a:lnTo>
                  <a:lnTo>
                    <a:pt x="0" y="0"/>
                  </a:lnTo>
                  <a:lnTo>
                    <a:pt x="3615737" y="0"/>
                  </a:lnTo>
                </a:path>
              </a:pathLst>
            </a:custGeom>
            <a:noFill/>
            <a:ln w="215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13BD9C-9208-4CA5-DD0A-85E035969D03}"/>
                </a:ext>
              </a:extLst>
            </p:cNvPr>
            <p:cNvSpPr/>
            <p:nvPr/>
          </p:nvSpPr>
          <p:spPr>
            <a:xfrm>
              <a:off x="9087050" y="2998978"/>
              <a:ext cx="857166" cy="302228"/>
            </a:xfrm>
            <a:custGeom>
              <a:avLst/>
              <a:gdLst>
                <a:gd name="connsiteX0" fmla="*/ 0 w 1912937"/>
                <a:gd name="connsiteY0" fmla="*/ 0 h 302228"/>
                <a:gd name="connsiteX1" fmla="*/ 1912937 w 1912937"/>
                <a:gd name="connsiteY1" fmla="*/ 0 h 302228"/>
                <a:gd name="connsiteX2" fmla="*/ 1912937 w 1912937"/>
                <a:gd name="connsiteY2" fmla="*/ 302228 h 302228"/>
                <a:gd name="connsiteX3" fmla="*/ 0 w 1912937"/>
                <a:gd name="connsiteY3" fmla="*/ 302228 h 302228"/>
                <a:gd name="connsiteX4" fmla="*/ 0 w 1912937"/>
                <a:gd name="connsiteY4" fmla="*/ 0 h 302228"/>
                <a:gd name="connsiteX0" fmla="*/ 1912937 w 2004377"/>
                <a:gd name="connsiteY0" fmla="*/ 302228 h 393668"/>
                <a:gd name="connsiteX1" fmla="*/ 0 w 2004377"/>
                <a:gd name="connsiteY1" fmla="*/ 302228 h 393668"/>
                <a:gd name="connsiteX2" fmla="*/ 0 w 2004377"/>
                <a:gd name="connsiteY2" fmla="*/ 0 h 393668"/>
                <a:gd name="connsiteX3" fmla="*/ 1912937 w 2004377"/>
                <a:gd name="connsiteY3" fmla="*/ 0 h 393668"/>
                <a:gd name="connsiteX4" fmla="*/ 2004377 w 2004377"/>
                <a:gd name="connsiteY4" fmla="*/ 393668 h 393668"/>
                <a:gd name="connsiteX0" fmla="*/ 1912937 w 1912937"/>
                <a:gd name="connsiteY0" fmla="*/ 302228 h 302228"/>
                <a:gd name="connsiteX1" fmla="*/ 0 w 1912937"/>
                <a:gd name="connsiteY1" fmla="*/ 302228 h 302228"/>
                <a:gd name="connsiteX2" fmla="*/ 0 w 1912937"/>
                <a:gd name="connsiteY2" fmla="*/ 0 h 302228"/>
                <a:gd name="connsiteX3" fmla="*/ 1912937 w 1912937"/>
                <a:gd name="connsiteY3" fmla="*/ 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937" h="302228">
                  <a:moveTo>
                    <a:pt x="1912937" y="302228"/>
                  </a:moveTo>
                  <a:lnTo>
                    <a:pt x="0" y="302228"/>
                  </a:lnTo>
                  <a:lnTo>
                    <a:pt x="0" y="0"/>
                  </a:lnTo>
                  <a:lnTo>
                    <a:pt x="1912937" y="0"/>
                  </a:lnTo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CEBD7B-A470-4929-21D3-3A00B274C914}"/>
                </a:ext>
              </a:extLst>
            </p:cNvPr>
            <p:cNvSpPr/>
            <p:nvPr/>
          </p:nvSpPr>
          <p:spPr>
            <a:xfrm>
              <a:off x="6716474" y="2323165"/>
              <a:ext cx="385763" cy="390525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9AF011-329F-8D85-6E1F-EF3FC1D5222A}"/>
                </a:ext>
              </a:extLst>
            </p:cNvPr>
            <p:cNvSpPr/>
            <p:nvPr/>
          </p:nvSpPr>
          <p:spPr>
            <a:xfrm>
              <a:off x="9443628" y="599473"/>
              <a:ext cx="251991" cy="1251812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2F9603-0BB8-B52C-70AB-519C4FF240FA}"/>
                </a:ext>
              </a:extLst>
            </p:cNvPr>
            <p:cNvSpPr/>
            <p:nvPr/>
          </p:nvSpPr>
          <p:spPr>
            <a:xfrm rot="5400000">
              <a:off x="8494539" y="5005649"/>
              <a:ext cx="632793" cy="252624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1CC307-0210-50D3-BDCC-E6EECCEC1B16}"/>
                </a:ext>
              </a:extLst>
            </p:cNvPr>
            <p:cNvSpPr/>
            <p:nvPr/>
          </p:nvSpPr>
          <p:spPr>
            <a:xfrm>
              <a:off x="8281067" y="4681504"/>
              <a:ext cx="542017" cy="183456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390D5F-0CF7-133A-C83F-CD6346A780C5}"/>
                </a:ext>
              </a:extLst>
            </p:cNvPr>
            <p:cNvSpPr/>
            <p:nvPr/>
          </p:nvSpPr>
          <p:spPr>
            <a:xfrm>
              <a:off x="5676107" y="3312675"/>
              <a:ext cx="2466499" cy="183456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  <p:pic>
        <p:nvPicPr>
          <p:cNvPr id="22" name="Picture 32">
            <a:extLst>
              <a:ext uri="{FF2B5EF4-FFF2-40B4-BE49-F238E27FC236}">
                <a16:creationId xmlns:a16="http://schemas.microsoft.com/office/drawing/2014/main" id="{110F80EC-FAEC-5EAE-946F-193A5F9515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699" y="6334123"/>
            <a:ext cx="301752" cy="3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8519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_box-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9211E9-B559-6341-96EA-5C2473A1309D}"/>
              </a:ext>
            </a:extLst>
          </p:cNvPr>
          <p:cNvSpPr txBox="1">
            <a:spLocks/>
          </p:cNvSpPr>
          <p:nvPr userDrawn="1"/>
        </p:nvSpPr>
        <p:spPr>
          <a:xfrm>
            <a:off x="457200" y="1847850"/>
            <a:ext cx="2533650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C42AE-3ECC-AF4C-B096-FBC005DAC880}"/>
              </a:ext>
            </a:extLst>
          </p:cNvPr>
          <p:cNvSpPr>
            <a:spLocks noChangeAspect="1"/>
          </p:cNvSpPr>
          <p:nvPr userDrawn="1"/>
        </p:nvSpPr>
        <p:spPr>
          <a:xfrm>
            <a:off x="2689225" y="1973263"/>
            <a:ext cx="182563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4B341C7-8E11-1B4C-8E68-3A20F46682CE}"/>
              </a:ext>
            </a:extLst>
          </p:cNvPr>
          <p:cNvSpPr txBox="1">
            <a:spLocks/>
          </p:cNvSpPr>
          <p:nvPr userDrawn="1"/>
        </p:nvSpPr>
        <p:spPr>
          <a:xfrm>
            <a:off x="3373438" y="1847850"/>
            <a:ext cx="2532062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6BC93E-F8A1-9D42-B1FA-82FA732853C5}"/>
              </a:ext>
            </a:extLst>
          </p:cNvPr>
          <p:cNvSpPr>
            <a:spLocks noChangeAspect="1"/>
          </p:cNvSpPr>
          <p:nvPr userDrawn="1"/>
        </p:nvSpPr>
        <p:spPr>
          <a:xfrm>
            <a:off x="5605463" y="1973263"/>
            <a:ext cx="182562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D7067986-1849-7848-BA89-F46467054765}"/>
              </a:ext>
            </a:extLst>
          </p:cNvPr>
          <p:cNvSpPr txBox="1">
            <a:spLocks/>
          </p:cNvSpPr>
          <p:nvPr userDrawn="1"/>
        </p:nvSpPr>
        <p:spPr>
          <a:xfrm>
            <a:off x="6288088" y="1847850"/>
            <a:ext cx="2533650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8A405D-5254-294B-8F94-497FC50AFDE4}"/>
              </a:ext>
            </a:extLst>
          </p:cNvPr>
          <p:cNvSpPr>
            <a:spLocks noChangeAspect="1"/>
          </p:cNvSpPr>
          <p:nvPr userDrawn="1"/>
        </p:nvSpPr>
        <p:spPr>
          <a:xfrm>
            <a:off x="8520113" y="1973263"/>
            <a:ext cx="184150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3A7C8FF9-640F-4645-B100-C3BB0AC97085}"/>
              </a:ext>
            </a:extLst>
          </p:cNvPr>
          <p:cNvSpPr txBox="1">
            <a:spLocks/>
          </p:cNvSpPr>
          <p:nvPr userDrawn="1"/>
        </p:nvSpPr>
        <p:spPr>
          <a:xfrm>
            <a:off x="9204325" y="1847850"/>
            <a:ext cx="2532063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 i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CCCBF2-FEBB-CA49-8369-2DCF763EE253}"/>
              </a:ext>
            </a:extLst>
          </p:cNvPr>
          <p:cNvSpPr>
            <a:spLocks noChangeAspect="1"/>
          </p:cNvSpPr>
          <p:nvPr userDrawn="1"/>
        </p:nvSpPr>
        <p:spPr>
          <a:xfrm>
            <a:off x="11436350" y="1973263"/>
            <a:ext cx="182563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5613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7"/>
            <a:ext cx="11283696" cy="3108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76312" y="5290819"/>
            <a:ext cx="11283695" cy="734097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457200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3371200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3372787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6286787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6288374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9202374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9203961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1714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lum_title-subhead_b-s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AA0322B-392F-EA48-A790-4C919DB0818F}"/>
              </a:ext>
            </a:extLst>
          </p:cNvPr>
          <p:cNvSpPr>
            <a:spLocks noChangeAspect="1"/>
          </p:cNvSpPr>
          <p:nvPr userDrawn="1"/>
        </p:nvSpPr>
        <p:spPr>
          <a:xfrm>
            <a:off x="5146675" y="2011363"/>
            <a:ext cx="220663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27B52080-6EE6-D547-9177-990079CA95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63813" y="1981200"/>
            <a:ext cx="7056437" cy="3962400"/>
            <a:chOff x="2563048" y="1853977"/>
            <a:chExt cx="7057781" cy="401496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4CF2C8-FA14-F440-B09A-CC4F6572223F}"/>
                </a:ext>
              </a:extLst>
            </p:cNvPr>
            <p:cNvCxnSpPr>
              <a:cxnSpLocks/>
            </p:cNvCxnSpPr>
            <p:nvPr/>
          </p:nvCxnSpPr>
          <p:spPr>
            <a:xfrm>
              <a:off x="2563048" y="1853977"/>
              <a:ext cx="0" cy="4014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7B93DE-927E-9744-A330-C7FEE256B2B8}"/>
                </a:ext>
              </a:extLst>
            </p:cNvPr>
            <p:cNvCxnSpPr>
              <a:cxnSpLocks/>
            </p:cNvCxnSpPr>
            <p:nvPr/>
          </p:nvCxnSpPr>
          <p:spPr>
            <a:xfrm>
              <a:off x="4897117" y="1853977"/>
              <a:ext cx="0" cy="4014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5ED50A3-D453-9A40-B45F-B021AB9DF3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4363" y="1853977"/>
              <a:ext cx="0" cy="39956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E26523-F168-444E-9AF8-59AE039715BE}"/>
                </a:ext>
              </a:extLst>
            </p:cNvPr>
            <p:cNvCxnSpPr>
              <a:cxnSpLocks/>
            </p:cNvCxnSpPr>
            <p:nvPr/>
          </p:nvCxnSpPr>
          <p:spPr>
            <a:xfrm>
              <a:off x="9570019" y="1853977"/>
              <a:ext cx="50810" cy="39779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3AD57C6-1918-7D45-87CB-39402B42E78A}"/>
              </a:ext>
            </a:extLst>
          </p:cNvPr>
          <p:cNvSpPr>
            <a:spLocks noChangeAspect="1"/>
          </p:cNvSpPr>
          <p:nvPr/>
        </p:nvSpPr>
        <p:spPr>
          <a:xfrm>
            <a:off x="458788" y="2011363"/>
            <a:ext cx="220662" cy="2206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86292-8BC7-7842-903E-5D70F8BE3B0D}"/>
              </a:ext>
            </a:extLst>
          </p:cNvPr>
          <p:cNvSpPr>
            <a:spLocks noChangeAspect="1"/>
          </p:cNvSpPr>
          <p:nvPr userDrawn="1"/>
        </p:nvSpPr>
        <p:spPr>
          <a:xfrm>
            <a:off x="2813050" y="2011363"/>
            <a:ext cx="219075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E70FE3-5342-E548-82C5-7B7046E8CA60}"/>
              </a:ext>
            </a:extLst>
          </p:cNvPr>
          <p:cNvSpPr>
            <a:spLocks noChangeAspect="1"/>
          </p:cNvSpPr>
          <p:nvPr userDrawn="1"/>
        </p:nvSpPr>
        <p:spPr>
          <a:xfrm>
            <a:off x="7461250" y="2011363"/>
            <a:ext cx="220663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6A1FE7-A5DE-A443-86AF-13D4219AA212}"/>
              </a:ext>
            </a:extLst>
          </p:cNvPr>
          <p:cNvSpPr>
            <a:spLocks noChangeAspect="1"/>
          </p:cNvSpPr>
          <p:nvPr userDrawn="1"/>
        </p:nvSpPr>
        <p:spPr>
          <a:xfrm>
            <a:off x="9820275" y="2011363"/>
            <a:ext cx="219075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454641" y="3214786"/>
            <a:ext cx="1879477" cy="2449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842132"/>
            <a:ext cx="11283696" cy="307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57200" y="2559667"/>
            <a:ext cx="1879481" cy="2201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280595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280851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514275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514531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7457064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9"/>
          <p:cNvSpPr>
            <a:spLocks noGrp="1"/>
          </p:cNvSpPr>
          <p:nvPr>
            <p:ph type="body" sz="quarter" idx="25"/>
          </p:nvPr>
        </p:nvSpPr>
        <p:spPr>
          <a:xfrm>
            <a:off x="7459623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9"/>
          <p:cNvSpPr>
            <a:spLocks noGrp="1"/>
          </p:cNvSpPr>
          <p:nvPr>
            <p:ph type="body" sz="quarter" idx="26"/>
          </p:nvPr>
        </p:nvSpPr>
        <p:spPr>
          <a:xfrm>
            <a:off x="981563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9"/>
          <p:cNvSpPr>
            <a:spLocks noGrp="1"/>
          </p:cNvSpPr>
          <p:nvPr>
            <p:ph type="body" sz="quarter" idx="27"/>
          </p:nvPr>
        </p:nvSpPr>
        <p:spPr>
          <a:xfrm>
            <a:off x="981819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606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E3003-6FCC-5B47-876A-26DD8ECF2B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0" i="0" smtClean="0">
                <a:solidFill>
                  <a:srgbClr val="999999"/>
                </a:solidFill>
                <a:latin typeface="Suisse Int'l Bold" panose="020B0504000000000000" pitchFamily="34" charset="-78"/>
                <a:cs typeface="Suisse Int'l Bold" panose="020B0504000000000000" pitchFamily="34" charset="-78"/>
              </a:rPr>
              <a:t>‹#›</a:t>
            </a:fld>
            <a:r>
              <a:rPr lang="en-US" sz="800"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CONFIDENTIAL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2747C3-9CD2-6243-9218-B9781ED4318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18505" y="738846"/>
            <a:ext cx="2754989" cy="5577840"/>
            <a:chOff x="1730" y="-2115"/>
            <a:chExt cx="4222" cy="854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2F68852-7077-3942-A876-05A85D8A7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0" y="-2115"/>
              <a:ext cx="4222" cy="8548"/>
            </a:xfrm>
            <a:custGeom>
              <a:avLst/>
              <a:gdLst>
                <a:gd name="T0" fmla="*/ 1768 w 1784"/>
                <a:gd name="T1" fmla="*/ 722 h 3616"/>
                <a:gd name="T2" fmla="*/ 1768 w 1784"/>
                <a:gd name="T3" fmla="*/ 256 h 3616"/>
                <a:gd name="T4" fmla="*/ 1513 w 1784"/>
                <a:gd name="T5" fmla="*/ 0 h 3616"/>
                <a:gd name="T6" fmla="*/ 272 w 1784"/>
                <a:gd name="T7" fmla="*/ 0 h 3616"/>
                <a:gd name="T8" fmla="*/ 16 w 1784"/>
                <a:gd name="T9" fmla="*/ 256 h 3616"/>
                <a:gd name="T10" fmla="*/ 16 w 1784"/>
                <a:gd name="T11" fmla="*/ 522 h 3616"/>
                <a:gd name="T12" fmla="*/ 0 w 1784"/>
                <a:gd name="T13" fmla="*/ 556 h 3616"/>
                <a:gd name="T14" fmla="*/ 0 w 1784"/>
                <a:gd name="T15" fmla="*/ 748 h 3616"/>
                <a:gd name="T16" fmla="*/ 16 w 1784"/>
                <a:gd name="T17" fmla="*/ 782 h 3616"/>
                <a:gd name="T18" fmla="*/ 16 w 1784"/>
                <a:gd name="T19" fmla="*/ 970 h 3616"/>
                <a:gd name="T20" fmla="*/ 0 w 1784"/>
                <a:gd name="T21" fmla="*/ 1004 h 3616"/>
                <a:gd name="T22" fmla="*/ 0 w 1784"/>
                <a:gd name="T23" fmla="*/ 1196 h 3616"/>
                <a:gd name="T24" fmla="*/ 16 w 1784"/>
                <a:gd name="T25" fmla="*/ 1230 h 3616"/>
                <a:gd name="T26" fmla="*/ 16 w 1784"/>
                <a:gd name="T27" fmla="*/ 1262 h 3616"/>
                <a:gd name="T28" fmla="*/ 0 w 1784"/>
                <a:gd name="T29" fmla="*/ 1296 h 3616"/>
                <a:gd name="T30" fmla="*/ 0 w 1784"/>
                <a:gd name="T31" fmla="*/ 1488 h 3616"/>
                <a:gd name="T32" fmla="*/ 16 w 1784"/>
                <a:gd name="T33" fmla="*/ 1522 h 3616"/>
                <a:gd name="T34" fmla="*/ 16 w 1784"/>
                <a:gd name="T35" fmla="*/ 3360 h 3616"/>
                <a:gd name="T36" fmla="*/ 272 w 1784"/>
                <a:gd name="T37" fmla="*/ 3616 h 3616"/>
                <a:gd name="T38" fmla="*/ 1513 w 1784"/>
                <a:gd name="T39" fmla="*/ 3616 h 3616"/>
                <a:gd name="T40" fmla="*/ 1768 w 1784"/>
                <a:gd name="T41" fmla="*/ 3360 h 3616"/>
                <a:gd name="T42" fmla="*/ 1768 w 1784"/>
                <a:gd name="T43" fmla="*/ 982 h 3616"/>
                <a:gd name="T44" fmla="*/ 1784 w 1784"/>
                <a:gd name="T45" fmla="*/ 948 h 3616"/>
                <a:gd name="T46" fmla="*/ 1784 w 1784"/>
                <a:gd name="T47" fmla="*/ 756 h 3616"/>
                <a:gd name="T48" fmla="*/ 1768 w 1784"/>
                <a:gd name="T49" fmla="*/ 722 h 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4" h="3616">
                  <a:moveTo>
                    <a:pt x="1768" y="722"/>
                  </a:moveTo>
                  <a:cubicBezTo>
                    <a:pt x="1768" y="256"/>
                    <a:pt x="1768" y="256"/>
                    <a:pt x="1768" y="256"/>
                  </a:cubicBezTo>
                  <a:cubicBezTo>
                    <a:pt x="1768" y="115"/>
                    <a:pt x="1653" y="0"/>
                    <a:pt x="1513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131" y="0"/>
                    <a:pt x="16" y="115"/>
                    <a:pt x="16" y="256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6" y="530"/>
                    <a:pt x="0" y="542"/>
                    <a:pt x="0" y="55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62"/>
                    <a:pt x="6" y="774"/>
                    <a:pt x="16" y="782"/>
                  </a:cubicBezTo>
                  <a:cubicBezTo>
                    <a:pt x="16" y="970"/>
                    <a:pt x="16" y="970"/>
                    <a:pt x="16" y="970"/>
                  </a:cubicBezTo>
                  <a:cubicBezTo>
                    <a:pt x="6" y="978"/>
                    <a:pt x="0" y="990"/>
                    <a:pt x="0" y="100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10"/>
                    <a:pt x="6" y="1222"/>
                    <a:pt x="16" y="1230"/>
                  </a:cubicBezTo>
                  <a:cubicBezTo>
                    <a:pt x="16" y="1262"/>
                    <a:pt x="16" y="1262"/>
                    <a:pt x="16" y="1262"/>
                  </a:cubicBezTo>
                  <a:cubicBezTo>
                    <a:pt x="6" y="1270"/>
                    <a:pt x="0" y="1282"/>
                    <a:pt x="0" y="1296"/>
                  </a:cubicBezTo>
                  <a:cubicBezTo>
                    <a:pt x="0" y="1488"/>
                    <a:pt x="0" y="1488"/>
                    <a:pt x="0" y="1488"/>
                  </a:cubicBezTo>
                  <a:cubicBezTo>
                    <a:pt x="0" y="1502"/>
                    <a:pt x="6" y="1514"/>
                    <a:pt x="16" y="1522"/>
                  </a:cubicBezTo>
                  <a:cubicBezTo>
                    <a:pt x="16" y="3360"/>
                    <a:pt x="16" y="3360"/>
                    <a:pt x="16" y="3360"/>
                  </a:cubicBezTo>
                  <a:cubicBezTo>
                    <a:pt x="16" y="3501"/>
                    <a:pt x="131" y="3616"/>
                    <a:pt x="272" y="3616"/>
                  </a:cubicBezTo>
                  <a:cubicBezTo>
                    <a:pt x="1513" y="3616"/>
                    <a:pt x="1513" y="3616"/>
                    <a:pt x="1513" y="3616"/>
                  </a:cubicBezTo>
                  <a:cubicBezTo>
                    <a:pt x="1653" y="3616"/>
                    <a:pt x="1768" y="3501"/>
                    <a:pt x="1768" y="3360"/>
                  </a:cubicBezTo>
                  <a:cubicBezTo>
                    <a:pt x="1768" y="982"/>
                    <a:pt x="1768" y="982"/>
                    <a:pt x="1768" y="982"/>
                  </a:cubicBezTo>
                  <a:cubicBezTo>
                    <a:pt x="1778" y="973"/>
                    <a:pt x="1784" y="961"/>
                    <a:pt x="1784" y="948"/>
                  </a:cubicBezTo>
                  <a:cubicBezTo>
                    <a:pt x="1784" y="756"/>
                    <a:pt x="1784" y="756"/>
                    <a:pt x="1784" y="756"/>
                  </a:cubicBezTo>
                  <a:cubicBezTo>
                    <a:pt x="1784" y="743"/>
                    <a:pt x="1778" y="731"/>
                    <a:pt x="1768" y="7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0" dist="177800" dir="5400000" sx="107000" sy="107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1063E93-A290-1543-8444-312EAA96D8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72" y="5634"/>
              <a:ext cx="539" cy="5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DCC09F5-8E0E-9447-8D20-19E2D299BD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8" y="5610"/>
              <a:ext cx="587" cy="587"/>
            </a:xfrm>
            <a:custGeom>
              <a:avLst/>
              <a:gdLst>
                <a:gd name="T0" fmla="*/ 124 w 248"/>
                <a:gd name="T1" fmla="*/ 20 h 248"/>
                <a:gd name="T2" fmla="*/ 228 w 248"/>
                <a:gd name="T3" fmla="*/ 124 h 248"/>
                <a:gd name="T4" fmla="*/ 124 w 248"/>
                <a:gd name="T5" fmla="*/ 228 h 248"/>
                <a:gd name="T6" fmla="*/ 20 w 248"/>
                <a:gd name="T7" fmla="*/ 124 h 248"/>
                <a:gd name="T8" fmla="*/ 124 w 248"/>
                <a:gd name="T9" fmla="*/ 20 h 248"/>
                <a:gd name="T10" fmla="*/ 124 w 248"/>
                <a:gd name="T11" fmla="*/ 0 h 248"/>
                <a:gd name="T12" fmla="*/ 0 w 248"/>
                <a:gd name="T13" fmla="*/ 124 h 248"/>
                <a:gd name="T14" fmla="*/ 124 w 248"/>
                <a:gd name="T15" fmla="*/ 248 h 248"/>
                <a:gd name="T16" fmla="*/ 248 w 248"/>
                <a:gd name="T17" fmla="*/ 124 h 248"/>
                <a:gd name="T18" fmla="*/ 124 w 248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8">
                  <a:moveTo>
                    <a:pt x="124" y="20"/>
                  </a:moveTo>
                  <a:cubicBezTo>
                    <a:pt x="182" y="20"/>
                    <a:pt x="228" y="67"/>
                    <a:pt x="228" y="124"/>
                  </a:cubicBezTo>
                  <a:cubicBezTo>
                    <a:pt x="228" y="181"/>
                    <a:pt x="182" y="228"/>
                    <a:pt x="124" y="228"/>
                  </a:cubicBezTo>
                  <a:cubicBezTo>
                    <a:pt x="67" y="228"/>
                    <a:pt x="20" y="181"/>
                    <a:pt x="20" y="124"/>
                  </a:cubicBezTo>
                  <a:cubicBezTo>
                    <a:pt x="20" y="67"/>
                    <a:pt x="67" y="20"/>
                    <a:pt x="124" y="20"/>
                  </a:cubicBezTo>
                  <a:moveTo>
                    <a:pt x="124" y="0"/>
                  </a:moveTo>
                  <a:cubicBezTo>
                    <a:pt x="56" y="0"/>
                    <a:pt x="0" y="56"/>
                    <a:pt x="0" y="124"/>
                  </a:cubicBezTo>
                  <a:cubicBezTo>
                    <a:pt x="0" y="192"/>
                    <a:pt x="56" y="248"/>
                    <a:pt x="124" y="248"/>
                  </a:cubicBezTo>
                  <a:cubicBezTo>
                    <a:pt x="193" y="248"/>
                    <a:pt x="248" y="192"/>
                    <a:pt x="248" y="124"/>
                  </a:cubicBezTo>
                  <a:cubicBezTo>
                    <a:pt x="248" y="56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9845F1-A6A2-E24C-B618-F902D6FEFE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31" y="-1671"/>
              <a:ext cx="152" cy="15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65CFD8-5127-9243-9AFC-9F01DEB814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84" y="-1898"/>
              <a:ext cx="114" cy="1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4E116EC-F232-B84C-96E8-BDCB290224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0" y="-1652"/>
              <a:ext cx="663" cy="123"/>
            </a:xfrm>
            <a:custGeom>
              <a:avLst/>
              <a:gdLst>
                <a:gd name="T0" fmla="*/ 254 w 280"/>
                <a:gd name="T1" fmla="*/ 52 h 52"/>
                <a:gd name="T2" fmla="*/ 26 w 280"/>
                <a:gd name="T3" fmla="*/ 52 h 52"/>
                <a:gd name="T4" fmla="*/ 0 w 280"/>
                <a:gd name="T5" fmla="*/ 26 h 52"/>
                <a:gd name="T6" fmla="*/ 0 w 280"/>
                <a:gd name="T7" fmla="*/ 26 h 52"/>
                <a:gd name="T8" fmla="*/ 26 w 280"/>
                <a:gd name="T9" fmla="*/ 0 h 52"/>
                <a:gd name="T10" fmla="*/ 254 w 280"/>
                <a:gd name="T11" fmla="*/ 0 h 52"/>
                <a:gd name="T12" fmla="*/ 280 w 280"/>
                <a:gd name="T13" fmla="*/ 26 h 52"/>
                <a:gd name="T14" fmla="*/ 280 w 280"/>
                <a:gd name="T15" fmla="*/ 26 h 52"/>
                <a:gd name="T16" fmla="*/ 254 w 28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52">
                  <a:moveTo>
                    <a:pt x="2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9" y="0"/>
                    <a:pt x="280" y="12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40"/>
                    <a:pt x="269" y="52"/>
                    <a:pt x="25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066217-01CD-3E40-89F0-F03A2A58F1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1" y="-1085"/>
              <a:ext cx="3720" cy="64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087575C-57B1-B240-86BF-933AEE9FDE7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887490" y="1417185"/>
            <a:ext cx="2416823" cy="420624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6528B3-FDB1-6347-9EF9-B147B53E9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184" y="6333822"/>
            <a:ext cx="2987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E3003-6FCC-5B47-876A-26DD8ECF2B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0" i="0" smtClean="0">
                <a:solidFill>
                  <a:srgbClr val="999999"/>
                </a:solidFill>
                <a:latin typeface="Suisse Int'l Bold" panose="020B0504000000000000" pitchFamily="34" charset="-78"/>
                <a:cs typeface="Suisse Int'l Bold" panose="020B0504000000000000" pitchFamily="34" charset="-78"/>
              </a:rPr>
              <a:t>‹#›</a:t>
            </a:fld>
            <a:r>
              <a:rPr lang="en-US" sz="800"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6528B3-FDB1-6347-9EF9-B147B53E9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184" y="6333822"/>
            <a:ext cx="298764" cy="301752"/>
          </a:xfrm>
          <a:prstGeom prst="rect">
            <a:avLst/>
          </a:prstGeom>
        </p:spPr>
      </p:pic>
      <p:grpSp>
        <p:nvGrpSpPr>
          <p:cNvPr id="15" name="Group 4">
            <a:extLst>
              <a:ext uri="{FF2B5EF4-FFF2-40B4-BE49-F238E27FC236}">
                <a16:creationId xmlns:a16="http://schemas.microsoft.com/office/drawing/2014/main" id="{F65D6D6D-E5FF-A14E-959C-33406336445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6200000">
            <a:off x="3337957" y="-141044"/>
            <a:ext cx="5394164" cy="7498080"/>
            <a:chOff x="787" y="-2083"/>
            <a:chExt cx="6102" cy="848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9189384-670B-074C-9C97-505D45B8FA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7" y="-2083"/>
              <a:ext cx="6102" cy="8482"/>
            </a:xfrm>
            <a:custGeom>
              <a:avLst/>
              <a:gdLst>
                <a:gd name="T0" fmla="*/ 2453 w 2580"/>
                <a:gd name="T1" fmla="*/ 3588 h 3588"/>
                <a:gd name="T2" fmla="*/ 127 w 2580"/>
                <a:gd name="T3" fmla="*/ 3588 h 3588"/>
                <a:gd name="T4" fmla="*/ 0 w 2580"/>
                <a:gd name="T5" fmla="*/ 3461 h 3588"/>
                <a:gd name="T6" fmla="*/ 0 w 2580"/>
                <a:gd name="T7" fmla="*/ 127 h 3588"/>
                <a:gd name="T8" fmla="*/ 127 w 2580"/>
                <a:gd name="T9" fmla="*/ 0 h 3588"/>
                <a:gd name="T10" fmla="*/ 2453 w 2580"/>
                <a:gd name="T11" fmla="*/ 0 h 3588"/>
                <a:gd name="T12" fmla="*/ 2580 w 2580"/>
                <a:gd name="T13" fmla="*/ 127 h 3588"/>
                <a:gd name="T14" fmla="*/ 2580 w 2580"/>
                <a:gd name="T15" fmla="*/ 3461 h 3588"/>
                <a:gd name="T16" fmla="*/ 2453 w 2580"/>
                <a:gd name="T17" fmla="*/ 3588 h 3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0" h="3588">
                  <a:moveTo>
                    <a:pt x="2453" y="3588"/>
                  </a:moveTo>
                  <a:cubicBezTo>
                    <a:pt x="127" y="3588"/>
                    <a:pt x="127" y="3588"/>
                    <a:pt x="127" y="3588"/>
                  </a:cubicBezTo>
                  <a:cubicBezTo>
                    <a:pt x="57" y="3588"/>
                    <a:pt x="0" y="3531"/>
                    <a:pt x="0" y="3461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2453" y="0"/>
                    <a:pt x="2453" y="0"/>
                    <a:pt x="2453" y="0"/>
                  </a:cubicBezTo>
                  <a:cubicBezTo>
                    <a:pt x="2523" y="0"/>
                    <a:pt x="2580" y="57"/>
                    <a:pt x="2580" y="127"/>
                  </a:cubicBezTo>
                  <a:cubicBezTo>
                    <a:pt x="2580" y="3461"/>
                    <a:pt x="2580" y="3461"/>
                    <a:pt x="2580" y="3461"/>
                  </a:cubicBezTo>
                  <a:cubicBezTo>
                    <a:pt x="2580" y="3531"/>
                    <a:pt x="2523" y="3588"/>
                    <a:pt x="2453" y="3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0" dist="177800" dir="5400000" sx="107000" sy="107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76B97807-EA66-A546-B938-7823CEB2E2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2" y="-1544"/>
              <a:ext cx="5572" cy="74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8FCC7C5F-E88C-C645-ADE1-9E07A95054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81" y="-1852"/>
              <a:ext cx="113" cy="1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AD2B2964-7BD3-2A44-85A2-F834229134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19" y="5992"/>
              <a:ext cx="237" cy="2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1D19976-1082-DE46-9F54-5FBA481845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6" y="5968"/>
              <a:ext cx="284" cy="284"/>
            </a:xfrm>
            <a:custGeom>
              <a:avLst/>
              <a:gdLst>
                <a:gd name="T0" fmla="*/ 60 w 120"/>
                <a:gd name="T1" fmla="*/ 20 h 120"/>
                <a:gd name="T2" fmla="*/ 100 w 120"/>
                <a:gd name="T3" fmla="*/ 60 h 120"/>
                <a:gd name="T4" fmla="*/ 60 w 120"/>
                <a:gd name="T5" fmla="*/ 100 h 120"/>
                <a:gd name="T6" fmla="*/ 20 w 120"/>
                <a:gd name="T7" fmla="*/ 60 h 120"/>
                <a:gd name="T8" fmla="*/ 60 w 120"/>
                <a:gd name="T9" fmla="*/ 20 h 120"/>
                <a:gd name="T10" fmla="*/ 60 w 120"/>
                <a:gd name="T11" fmla="*/ 0 h 120"/>
                <a:gd name="T12" fmla="*/ 0 w 120"/>
                <a:gd name="T13" fmla="*/ 60 h 120"/>
                <a:gd name="T14" fmla="*/ 60 w 120"/>
                <a:gd name="T15" fmla="*/ 120 h 120"/>
                <a:gd name="T16" fmla="*/ 120 w 120"/>
                <a:gd name="T17" fmla="*/ 60 h 120"/>
                <a:gd name="T18" fmla="*/ 6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20"/>
                  </a:moveTo>
                  <a:cubicBezTo>
                    <a:pt x="82" y="20"/>
                    <a:pt x="100" y="38"/>
                    <a:pt x="100" y="60"/>
                  </a:cubicBezTo>
                  <a:cubicBezTo>
                    <a:pt x="100" y="82"/>
                    <a:pt x="82" y="100"/>
                    <a:pt x="60" y="100"/>
                  </a:cubicBezTo>
                  <a:cubicBezTo>
                    <a:pt x="38" y="100"/>
                    <a:pt x="20" y="82"/>
                    <a:pt x="20" y="60"/>
                  </a:cubicBezTo>
                  <a:cubicBezTo>
                    <a:pt x="20" y="38"/>
                    <a:pt x="38" y="20"/>
                    <a:pt x="60" y="20"/>
                  </a:cubicBezTo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1768DEF-A2A7-6149-8831-73E958770D3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762473" y="1145174"/>
            <a:ext cx="6545131" cy="49256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735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E3003-6FCC-5B47-876A-26DD8ECF2B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0" i="0" smtClean="0">
                <a:solidFill>
                  <a:srgbClr val="999999"/>
                </a:solidFill>
                <a:latin typeface="Suisse Int'l Bold" panose="020B0504000000000000" pitchFamily="34" charset="-78"/>
                <a:cs typeface="Suisse Int'l Bold" panose="020B0504000000000000" pitchFamily="34" charset="-78"/>
              </a:rPr>
              <a:t>‹#›</a:t>
            </a:fld>
            <a:r>
              <a:rPr lang="en-US" sz="800"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6528B3-FDB1-6347-9EF9-B147B53E9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184" y="6333822"/>
            <a:ext cx="298764" cy="3017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94137A-B478-804A-BFE0-08D0FF69A9E7}"/>
              </a:ext>
            </a:extLst>
          </p:cNvPr>
          <p:cNvGrpSpPr/>
          <p:nvPr userDrawn="1"/>
        </p:nvGrpSpPr>
        <p:grpSpPr>
          <a:xfrm>
            <a:off x="1127624" y="798526"/>
            <a:ext cx="9668193" cy="5487891"/>
            <a:chOff x="1127624" y="798526"/>
            <a:chExt cx="9668193" cy="54878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8F5704-0BFC-334E-A406-3B53BD95D8E0}"/>
                </a:ext>
              </a:extLst>
            </p:cNvPr>
            <p:cNvGrpSpPr/>
            <p:nvPr userDrawn="1"/>
          </p:nvGrpSpPr>
          <p:grpSpPr>
            <a:xfrm>
              <a:off x="1127624" y="798526"/>
              <a:ext cx="9668193" cy="5487891"/>
              <a:chOff x="1127624" y="798526"/>
              <a:chExt cx="9668193" cy="5487891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BDCADC5-22B8-1E4D-9644-537A5D6326EC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>
                <a:off x="1127624" y="798526"/>
                <a:ext cx="9668193" cy="5486400"/>
              </a:xfrm>
              <a:custGeom>
                <a:avLst/>
                <a:gdLst>
                  <a:gd name="connsiteX0" fmla="*/ 1245490 w 9936754"/>
                  <a:gd name="connsiteY0" fmla="*/ 0 h 5638800"/>
                  <a:gd name="connsiteX1" fmla="*/ 8691517 w 9936754"/>
                  <a:gd name="connsiteY1" fmla="*/ 0 h 5638800"/>
                  <a:gd name="connsiteX2" fmla="*/ 8992317 w 9936754"/>
                  <a:gd name="connsiteY2" fmla="*/ 302604 h 5638800"/>
                  <a:gd name="connsiteX3" fmla="*/ 8992317 w 9936754"/>
                  <a:gd name="connsiteY3" fmla="*/ 5019285 h 5638800"/>
                  <a:gd name="connsiteX4" fmla="*/ 8967661 w 9936754"/>
                  <a:gd name="connsiteY4" fmla="*/ 5287353 h 5638800"/>
                  <a:gd name="connsiteX5" fmla="*/ 8946909 w 9936754"/>
                  <a:gd name="connsiteY5" fmla="*/ 5341419 h 5638800"/>
                  <a:gd name="connsiteX6" fmla="*/ 8910236 w 9936754"/>
                  <a:gd name="connsiteY6" fmla="*/ 5384261 h 5638800"/>
                  <a:gd name="connsiteX7" fmla="*/ 9073040 w 9936754"/>
                  <a:gd name="connsiteY7" fmla="*/ 5384261 h 5638800"/>
                  <a:gd name="connsiteX8" fmla="*/ 9898953 w 9936754"/>
                  <a:gd name="connsiteY8" fmla="*/ 5384261 h 5638800"/>
                  <a:gd name="connsiteX9" fmla="*/ 9936754 w 9936754"/>
                  <a:gd name="connsiteY9" fmla="*/ 5422032 h 5638800"/>
                  <a:gd name="connsiteX10" fmla="*/ 9936754 w 9936754"/>
                  <a:gd name="connsiteY10" fmla="*/ 5510710 h 5638800"/>
                  <a:gd name="connsiteX11" fmla="*/ 9808559 w 9936754"/>
                  <a:gd name="connsiteY11" fmla="*/ 5638800 h 5638800"/>
                  <a:gd name="connsiteX12" fmla="*/ 128195 w 9936754"/>
                  <a:gd name="connsiteY12" fmla="*/ 5638800 h 5638800"/>
                  <a:gd name="connsiteX13" fmla="*/ 0 w 9936754"/>
                  <a:gd name="connsiteY13" fmla="*/ 5510710 h 5638800"/>
                  <a:gd name="connsiteX14" fmla="*/ 0 w 9936754"/>
                  <a:gd name="connsiteY14" fmla="*/ 5422032 h 5638800"/>
                  <a:gd name="connsiteX15" fmla="*/ 36158 w 9936754"/>
                  <a:gd name="connsiteY15" fmla="*/ 5384261 h 5638800"/>
                  <a:gd name="connsiteX16" fmla="*/ 932201 w 9936754"/>
                  <a:gd name="connsiteY16" fmla="*/ 5384261 h 5638800"/>
                  <a:gd name="connsiteX17" fmla="*/ 1027321 w 9936754"/>
                  <a:gd name="connsiteY17" fmla="*/ 5384261 h 5638800"/>
                  <a:gd name="connsiteX18" fmla="*/ 992974 w 9936754"/>
                  <a:gd name="connsiteY18" fmla="*/ 5347380 h 5638800"/>
                  <a:gd name="connsiteX19" fmla="*/ 969346 w 9936754"/>
                  <a:gd name="connsiteY19" fmla="*/ 5287353 h 5638800"/>
                  <a:gd name="connsiteX20" fmla="*/ 949621 w 9936754"/>
                  <a:gd name="connsiteY20" fmla="*/ 5154141 h 5638800"/>
                  <a:gd name="connsiteX21" fmla="*/ 943046 w 9936754"/>
                  <a:gd name="connsiteY21" fmla="*/ 5019285 h 5638800"/>
                  <a:gd name="connsiteX22" fmla="*/ 943046 w 9936754"/>
                  <a:gd name="connsiteY22" fmla="*/ 302604 h 5638800"/>
                  <a:gd name="connsiteX23" fmla="*/ 1245490 w 9936754"/>
                  <a:gd name="connsiteY23" fmla="*/ 0 h 563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936754" h="5638800">
                    <a:moveTo>
                      <a:pt x="1245490" y="0"/>
                    </a:moveTo>
                    <a:cubicBezTo>
                      <a:pt x="8691517" y="0"/>
                      <a:pt x="8691517" y="0"/>
                      <a:pt x="8691517" y="0"/>
                    </a:cubicBezTo>
                    <a:cubicBezTo>
                      <a:pt x="8857533" y="0"/>
                      <a:pt x="8992317" y="134856"/>
                      <a:pt x="8992317" y="302604"/>
                    </a:cubicBezTo>
                    <a:cubicBezTo>
                      <a:pt x="8992317" y="5019285"/>
                      <a:pt x="8992317" y="5019285"/>
                      <a:pt x="8992317" y="5019285"/>
                    </a:cubicBezTo>
                    <a:cubicBezTo>
                      <a:pt x="8992317" y="5109737"/>
                      <a:pt x="8984099" y="5198545"/>
                      <a:pt x="8967661" y="5287353"/>
                    </a:cubicBezTo>
                    <a:cubicBezTo>
                      <a:pt x="8963552" y="5307088"/>
                      <a:pt x="8956566" y="5325179"/>
                      <a:pt x="8946909" y="5341419"/>
                    </a:cubicBezTo>
                    <a:lnTo>
                      <a:pt x="8910236" y="5384261"/>
                    </a:lnTo>
                    <a:lnTo>
                      <a:pt x="9073040" y="5384261"/>
                    </a:lnTo>
                    <a:cubicBezTo>
                      <a:pt x="9898953" y="5384261"/>
                      <a:pt x="9898953" y="5384261"/>
                      <a:pt x="9898953" y="5384261"/>
                    </a:cubicBezTo>
                    <a:cubicBezTo>
                      <a:pt x="9920319" y="5384261"/>
                      <a:pt x="9936754" y="5400683"/>
                      <a:pt x="9936754" y="5422032"/>
                    </a:cubicBezTo>
                    <a:cubicBezTo>
                      <a:pt x="9936754" y="5510710"/>
                      <a:pt x="9936754" y="5510710"/>
                      <a:pt x="9936754" y="5510710"/>
                    </a:cubicBezTo>
                    <a:cubicBezTo>
                      <a:pt x="9936754" y="5581324"/>
                      <a:pt x="9879231" y="5638800"/>
                      <a:pt x="9808559" y="5638800"/>
                    </a:cubicBezTo>
                    <a:cubicBezTo>
                      <a:pt x="128195" y="5638800"/>
                      <a:pt x="128195" y="5638800"/>
                      <a:pt x="128195" y="5638800"/>
                    </a:cubicBezTo>
                    <a:cubicBezTo>
                      <a:pt x="57524" y="5638800"/>
                      <a:pt x="0" y="5581324"/>
                      <a:pt x="0" y="5510710"/>
                    </a:cubicBezTo>
                    <a:cubicBezTo>
                      <a:pt x="0" y="5422032"/>
                      <a:pt x="0" y="5422032"/>
                      <a:pt x="0" y="5422032"/>
                    </a:cubicBezTo>
                    <a:cubicBezTo>
                      <a:pt x="0" y="5400683"/>
                      <a:pt x="16435" y="5384261"/>
                      <a:pt x="36158" y="5384261"/>
                    </a:cubicBezTo>
                    <a:cubicBezTo>
                      <a:pt x="344370" y="5384261"/>
                      <a:pt x="642951" y="5384261"/>
                      <a:pt x="932201" y="5384261"/>
                    </a:cubicBezTo>
                    <a:lnTo>
                      <a:pt x="1027321" y="5384261"/>
                    </a:lnTo>
                    <a:lnTo>
                      <a:pt x="992974" y="5347380"/>
                    </a:lnTo>
                    <a:cubicBezTo>
                      <a:pt x="981674" y="5329701"/>
                      <a:pt x="973455" y="5309555"/>
                      <a:pt x="969346" y="5287353"/>
                    </a:cubicBezTo>
                    <a:cubicBezTo>
                      <a:pt x="959483" y="5242949"/>
                      <a:pt x="954552" y="5198545"/>
                      <a:pt x="949621" y="5154141"/>
                    </a:cubicBezTo>
                    <a:cubicBezTo>
                      <a:pt x="944690" y="5109737"/>
                      <a:pt x="943046" y="5063689"/>
                      <a:pt x="943046" y="5019285"/>
                    </a:cubicBezTo>
                    <a:cubicBezTo>
                      <a:pt x="943046" y="302604"/>
                      <a:pt x="943046" y="302604"/>
                      <a:pt x="943046" y="302604"/>
                    </a:cubicBezTo>
                    <a:cubicBezTo>
                      <a:pt x="943046" y="134856"/>
                      <a:pt x="1077831" y="0"/>
                      <a:pt x="1245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0" dist="177800" dir="5400000" sx="107000" sy="107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AC786316-4D08-5144-988C-0307EA5B32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4867" y="6174448"/>
                <a:ext cx="1393705" cy="111969"/>
              </a:xfrm>
              <a:custGeom>
                <a:avLst/>
                <a:gdLst>
                  <a:gd name="T0" fmla="*/ 848 w 848"/>
                  <a:gd name="T1" fmla="*/ 0 h 68"/>
                  <a:gd name="T2" fmla="*/ 775 w 848"/>
                  <a:gd name="T3" fmla="*/ 68 h 68"/>
                  <a:gd name="T4" fmla="*/ 73 w 848"/>
                  <a:gd name="T5" fmla="*/ 68 h 68"/>
                  <a:gd name="T6" fmla="*/ 0 w 848"/>
                  <a:gd name="T7" fmla="*/ 0 h 68"/>
                  <a:gd name="T8" fmla="*/ 848 w 84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68">
                    <a:moveTo>
                      <a:pt x="848" y="0"/>
                    </a:moveTo>
                    <a:cubicBezTo>
                      <a:pt x="845" y="38"/>
                      <a:pt x="813" y="68"/>
                      <a:pt x="775" y="68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34" y="68"/>
                      <a:pt x="2" y="38"/>
                      <a:pt x="0" y="0"/>
                    </a:cubicBez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24">
                <a:extLst>
                  <a:ext uri="{FF2B5EF4-FFF2-40B4-BE49-F238E27FC236}">
                    <a16:creationId xmlns:a16="http://schemas.microsoft.com/office/drawing/2014/main" id="{20C9701C-F50C-884D-98F1-7CB4DF8028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21631" y="933446"/>
                <a:ext cx="90410" cy="904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F1535918-6D92-6741-A386-710CA4A568C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2310604" y="1112875"/>
              <a:ext cx="7313859" cy="4572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9B6D944-7A3B-9A41-8759-2A01ADB5880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310604" y="1112875"/>
            <a:ext cx="7313857" cy="457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00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_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E3003-6FCC-5B47-876A-26DD8ECF2B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0" i="0" smtClean="0">
                <a:solidFill>
                  <a:srgbClr val="999999"/>
                </a:solidFill>
                <a:latin typeface="Suisse Int'l Bold" panose="020B0504000000000000" pitchFamily="34" charset="-78"/>
                <a:cs typeface="Suisse Int'l Bold" panose="020B0504000000000000" pitchFamily="34" charset="-78"/>
              </a:rPr>
              <a:t>‹#›</a:t>
            </a:fld>
            <a:r>
              <a:rPr lang="en-US" sz="800"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6528B3-FDB1-6347-9EF9-B147B53E9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184" y="6333822"/>
            <a:ext cx="298764" cy="3017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94137A-B478-804A-BFE0-08D0FF69A9E7}"/>
              </a:ext>
            </a:extLst>
          </p:cNvPr>
          <p:cNvGrpSpPr/>
          <p:nvPr userDrawn="1"/>
        </p:nvGrpSpPr>
        <p:grpSpPr>
          <a:xfrm>
            <a:off x="580757" y="1213609"/>
            <a:ext cx="7281362" cy="4133070"/>
            <a:chOff x="1127624" y="798526"/>
            <a:chExt cx="9668193" cy="54878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8F5704-0BFC-334E-A406-3B53BD95D8E0}"/>
                </a:ext>
              </a:extLst>
            </p:cNvPr>
            <p:cNvGrpSpPr/>
            <p:nvPr userDrawn="1"/>
          </p:nvGrpSpPr>
          <p:grpSpPr>
            <a:xfrm>
              <a:off x="1127624" y="798526"/>
              <a:ext cx="9668193" cy="5487891"/>
              <a:chOff x="1127624" y="798526"/>
              <a:chExt cx="9668193" cy="5487891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BDCADC5-22B8-1E4D-9644-537A5D6326EC}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>
                <a:off x="1127624" y="798526"/>
                <a:ext cx="9668193" cy="5486400"/>
              </a:xfrm>
              <a:custGeom>
                <a:avLst/>
                <a:gdLst>
                  <a:gd name="connsiteX0" fmla="*/ 1245490 w 9936754"/>
                  <a:gd name="connsiteY0" fmla="*/ 0 h 5638800"/>
                  <a:gd name="connsiteX1" fmla="*/ 8691517 w 9936754"/>
                  <a:gd name="connsiteY1" fmla="*/ 0 h 5638800"/>
                  <a:gd name="connsiteX2" fmla="*/ 8992317 w 9936754"/>
                  <a:gd name="connsiteY2" fmla="*/ 302604 h 5638800"/>
                  <a:gd name="connsiteX3" fmla="*/ 8992317 w 9936754"/>
                  <a:gd name="connsiteY3" fmla="*/ 5019285 h 5638800"/>
                  <a:gd name="connsiteX4" fmla="*/ 8967661 w 9936754"/>
                  <a:gd name="connsiteY4" fmla="*/ 5287353 h 5638800"/>
                  <a:gd name="connsiteX5" fmla="*/ 8946909 w 9936754"/>
                  <a:gd name="connsiteY5" fmla="*/ 5341419 h 5638800"/>
                  <a:gd name="connsiteX6" fmla="*/ 8910236 w 9936754"/>
                  <a:gd name="connsiteY6" fmla="*/ 5384261 h 5638800"/>
                  <a:gd name="connsiteX7" fmla="*/ 9073040 w 9936754"/>
                  <a:gd name="connsiteY7" fmla="*/ 5384261 h 5638800"/>
                  <a:gd name="connsiteX8" fmla="*/ 9898953 w 9936754"/>
                  <a:gd name="connsiteY8" fmla="*/ 5384261 h 5638800"/>
                  <a:gd name="connsiteX9" fmla="*/ 9936754 w 9936754"/>
                  <a:gd name="connsiteY9" fmla="*/ 5422032 h 5638800"/>
                  <a:gd name="connsiteX10" fmla="*/ 9936754 w 9936754"/>
                  <a:gd name="connsiteY10" fmla="*/ 5510710 h 5638800"/>
                  <a:gd name="connsiteX11" fmla="*/ 9808559 w 9936754"/>
                  <a:gd name="connsiteY11" fmla="*/ 5638800 h 5638800"/>
                  <a:gd name="connsiteX12" fmla="*/ 128195 w 9936754"/>
                  <a:gd name="connsiteY12" fmla="*/ 5638800 h 5638800"/>
                  <a:gd name="connsiteX13" fmla="*/ 0 w 9936754"/>
                  <a:gd name="connsiteY13" fmla="*/ 5510710 h 5638800"/>
                  <a:gd name="connsiteX14" fmla="*/ 0 w 9936754"/>
                  <a:gd name="connsiteY14" fmla="*/ 5422032 h 5638800"/>
                  <a:gd name="connsiteX15" fmla="*/ 36158 w 9936754"/>
                  <a:gd name="connsiteY15" fmla="*/ 5384261 h 5638800"/>
                  <a:gd name="connsiteX16" fmla="*/ 932201 w 9936754"/>
                  <a:gd name="connsiteY16" fmla="*/ 5384261 h 5638800"/>
                  <a:gd name="connsiteX17" fmla="*/ 1027321 w 9936754"/>
                  <a:gd name="connsiteY17" fmla="*/ 5384261 h 5638800"/>
                  <a:gd name="connsiteX18" fmla="*/ 992974 w 9936754"/>
                  <a:gd name="connsiteY18" fmla="*/ 5347380 h 5638800"/>
                  <a:gd name="connsiteX19" fmla="*/ 969346 w 9936754"/>
                  <a:gd name="connsiteY19" fmla="*/ 5287353 h 5638800"/>
                  <a:gd name="connsiteX20" fmla="*/ 949621 w 9936754"/>
                  <a:gd name="connsiteY20" fmla="*/ 5154141 h 5638800"/>
                  <a:gd name="connsiteX21" fmla="*/ 943046 w 9936754"/>
                  <a:gd name="connsiteY21" fmla="*/ 5019285 h 5638800"/>
                  <a:gd name="connsiteX22" fmla="*/ 943046 w 9936754"/>
                  <a:gd name="connsiteY22" fmla="*/ 302604 h 5638800"/>
                  <a:gd name="connsiteX23" fmla="*/ 1245490 w 9936754"/>
                  <a:gd name="connsiteY23" fmla="*/ 0 h 563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936754" h="5638800">
                    <a:moveTo>
                      <a:pt x="1245490" y="0"/>
                    </a:moveTo>
                    <a:cubicBezTo>
                      <a:pt x="8691517" y="0"/>
                      <a:pt x="8691517" y="0"/>
                      <a:pt x="8691517" y="0"/>
                    </a:cubicBezTo>
                    <a:cubicBezTo>
                      <a:pt x="8857533" y="0"/>
                      <a:pt x="8992317" y="134856"/>
                      <a:pt x="8992317" y="302604"/>
                    </a:cubicBezTo>
                    <a:cubicBezTo>
                      <a:pt x="8992317" y="5019285"/>
                      <a:pt x="8992317" y="5019285"/>
                      <a:pt x="8992317" y="5019285"/>
                    </a:cubicBezTo>
                    <a:cubicBezTo>
                      <a:pt x="8992317" y="5109737"/>
                      <a:pt x="8984099" y="5198545"/>
                      <a:pt x="8967661" y="5287353"/>
                    </a:cubicBezTo>
                    <a:cubicBezTo>
                      <a:pt x="8963552" y="5307088"/>
                      <a:pt x="8956566" y="5325179"/>
                      <a:pt x="8946909" y="5341419"/>
                    </a:cubicBezTo>
                    <a:lnTo>
                      <a:pt x="8910236" y="5384261"/>
                    </a:lnTo>
                    <a:lnTo>
                      <a:pt x="9073040" y="5384261"/>
                    </a:lnTo>
                    <a:cubicBezTo>
                      <a:pt x="9898953" y="5384261"/>
                      <a:pt x="9898953" y="5384261"/>
                      <a:pt x="9898953" y="5384261"/>
                    </a:cubicBezTo>
                    <a:cubicBezTo>
                      <a:pt x="9920319" y="5384261"/>
                      <a:pt x="9936754" y="5400683"/>
                      <a:pt x="9936754" y="5422032"/>
                    </a:cubicBezTo>
                    <a:cubicBezTo>
                      <a:pt x="9936754" y="5510710"/>
                      <a:pt x="9936754" y="5510710"/>
                      <a:pt x="9936754" y="5510710"/>
                    </a:cubicBezTo>
                    <a:cubicBezTo>
                      <a:pt x="9936754" y="5581324"/>
                      <a:pt x="9879231" y="5638800"/>
                      <a:pt x="9808559" y="5638800"/>
                    </a:cubicBezTo>
                    <a:cubicBezTo>
                      <a:pt x="128195" y="5638800"/>
                      <a:pt x="128195" y="5638800"/>
                      <a:pt x="128195" y="5638800"/>
                    </a:cubicBezTo>
                    <a:cubicBezTo>
                      <a:pt x="57524" y="5638800"/>
                      <a:pt x="0" y="5581324"/>
                      <a:pt x="0" y="5510710"/>
                    </a:cubicBezTo>
                    <a:cubicBezTo>
                      <a:pt x="0" y="5422032"/>
                      <a:pt x="0" y="5422032"/>
                      <a:pt x="0" y="5422032"/>
                    </a:cubicBezTo>
                    <a:cubicBezTo>
                      <a:pt x="0" y="5400683"/>
                      <a:pt x="16435" y="5384261"/>
                      <a:pt x="36158" y="5384261"/>
                    </a:cubicBezTo>
                    <a:cubicBezTo>
                      <a:pt x="344370" y="5384261"/>
                      <a:pt x="642951" y="5384261"/>
                      <a:pt x="932201" y="5384261"/>
                    </a:cubicBezTo>
                    <a:lnTo>
                      <a:pt x="1027321" y="5384261"/>
                    </a:lnTo>
                    <a:lnTo>
                      <a:pt x="992974" y="5347380"/>
                    </a:lnTo>
                    <a:cubicBezTo>
                      <a:pt x="981674" y="5329701"/>
                      <a:pt x="973455" y="5309555"/>
                      <a:pt x="969346" y="5287353"/>
                    </a:cubicBezTo>
                    <a:cubicBezTo>
                      <a:pt x="959483" y="5242949"/>
                      <a:pt x="954552" y="5198545"/>
                      <a:pt x="949621" y="5154141"/>
                    </a:cubicBezTo>
                    <a:cubicBezTo>
                      <a:pt x="944690" y="5109737"/>
                      <a:pt x="943046" y="5063689"/>
                      <a:pt x="943046" y="5019285"/>
                    </a:cubicBezTo>
                    <a:cubicBezTo>
                      <a:pt x="943046" y="302604"/>
                      <a:pt x="943046" y="302604"/>
                      <a:pt x="943046" y="302604"/>
                    </a:cubicBezTo>
                    <a:cubicBezTo>
                      <a:pt x="943046" y="134856"/>
                      <a:pt x="1077831" y="0"/>
                      <a:pt x="1245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0" dist="177800" dir="5400000" sx="107000" sy="107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23">
                <a:extLst>
                  <a:ext uri="{FF2B5EF4-FFF2-40B4-BE49-F238E27FC236}">
                    <a16:creationId xmlns:a16="http://schemas.microsoft.com/office/drawing/2014/main" id="{AC786316-4D08-5144-988C-0307EA5B32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4867" y="6174448"/>
                <a:ext cx="1393705" cy="111969"/>
              </a:xfrm>
              <a:custGeom>
                <a:avLst/>
                <a:gdLst>
                  <a:gd name="T0" fmla="*/ 848 w 848"/>
                  <a:gd name="T1" fmla="*/ 0 h 68"/>
                  <a:gd name="T2" fmla="*/ 775 w 848"/>
                  <a:gd name="T3" fmla="*/ 68 h 68"/>
                  <a:gd name="T4" fmla="*/ 73 w 848"/>
                  <a:gd name="T5" fmla="*/ 68 h 68"/>
                  <a:gd name="T6" fmla="*/ 0 w 848"/>
                  <a:gd name="T7" fmla="*/ 0 h 68"/>
                  <a:gd name="T8" fmla="*/ 848 w 84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68">
                    <a:moveTo>
                      <a:pt x="848" y="0"/>
                    </a:moveTo>
                    <a:cubicBezTo>
                      <a:pt x="845" y="38"/>
                      <a:pt x="813" y="68"/>
                      <a:pt x="775" y="68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34" y="68"/>
                      <a:pt x="2" y="38"/>
                      <a:pt x="0" y="0"/>
                    </a:cubicBez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24">
                <a:extLst>
                  <a:ext uri="{FF2B5EF4-FFF2-40B4-BE49-F238E27FC236}">
                    <a16:creationId xmlns:a16="http://schemas.microsoft.com/office/drawing/2014/main" id="{20C9701C-F50C-884D-98F1-7CB4DF8028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21631" y="933446"/>
                <a:ext cx="90410" cy="904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F1535918-6D92-6741-A386-710CA4A568C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2310604" y="1112875"/>
              <a:ext cx="7313859" cy="4572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9B6D944-7A3B-9A41-8759-2A01ADB5880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467311" y="1449230"/>
            <a:ext cx="5508253" cy="3443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BCA32F62-BED0-CE44-95E5-27D345CA68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6200000">
            <a:off x="8273010" y="1784558"/>
            <a:ext cx="2793460" cy="3883009"/>
            <a:chOff x="787" y="-2083"/>
            <a:chExt cx="6102" cy="848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9201C9E-4ABB-D748-8194-E1874AF768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7" y="-2083"/>
              <a:ext cx="6102" cy="8482"/>
            </a:xfrm>
            <a:custGeom>
              <a:avLst/>
              <a:gdLst>
                <a:gd name="T0" fmla="*/ 2453 w 2580"/>
                <a:gd name="T1" fmla="*/ 3588 h 3588"/>
                <a:gd name="T2" fmla="*/ 127 w 2580"/>
                <a:gd name="T3" fmla="*/ 3588 h 3588"/>
                <a:gd name="T4" fmla="*/ 0 w 2580"/>
                <a:gd name="T5" fmla="*/ 3461 h 3588"/>
                <a:gd name="T6" fmla="*/ 0 w 2580"/>
                <a:gd name="T7" fmla="*/ 127 h 3588"/>
                <a:gd name="T8" fmla="*/ 127 w 2580"/>
                <a:gd name="T9" fmla="*/ 0 h 3588"/>
                <a:gd name="T10" fmla="*/ 2453 w 2580"/>
                <a:gd name="T11" fmla="*/ 0 h 3588"/>
                <a:gd name="T12" fmla="*/ 2580 w 2580"/>
                <a:gd name="T13" fmla="*/ 127 h 3588"/>
                <a:gd name="T14" fmla="*/ 2580 w 2580"/>
                <a:gd name="T15" fmla="*/ 3461 h 3588"/>
                <a:gd name="T16" fmla="*/ 2453 w 2580"/>
                <a:gd name="T17" fmla="*/ 3588 h 3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0" h="3588">
                  <a:moveTo>
                    <a:pt x="2453" y="3588"/>
                  </a:moveTo>
                  <a:cubicBezTo>
                    <a:pt x="127" y="3588"/>
                    <a:pt x="127" y="3588"/>
                    <a:pt x="127" y="3588"/>
                  </a:cubicBezTo>
                  <a:cubicBezTo>
                    <a:pt x="57" y="3588"/>
                    <a:pt x="0" y="3531"/>
                    <a:pt x="0" y="3461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2453" y="0"/>
                    <a:pt x="2453" y="0"/>
                    <a:pt x="2453" y="0"/>
                  </a:cubicBezTo>
                  <a:cubicBezTo>
                    <a:pt x="2523" y="0"/>
                    <a:pt x="2580" y="57"/>
                    <a:pt x="2580" y="127"/>
                  </a:cubicBezTo>
                  <a:cubicBezTo>
                    <a:pt x="2580" y="3461"/>
                    <a:pt x="2580" y="3461"/>
                    <a:pt x="2580" y="3461"/>
                  </a:cubicBezTo>
                  <a:cubicBezTo>
                    <a:pt x="2580" y="3531"/>
                    <a:pt x="2523" y="3588"/>
                    <a:pt x="2453" y="3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0" dist="177800" dir="5400000" sx="107000" sy="107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820E7DBA-9DC4-D440-B648-CCDE6E1E50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2" y="-1544"/>
              <a:ext cx="5572" cy="74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90D3244C-BF48-974C-B3E8-EB8F91406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81" y="-1852"/>
              <a:ext cx="113" cy="1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2F5C46E7-8B31-4944-8021-696C344462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19" y="5992"/>
              <a:ext cx="237" cy="2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D0A4E39-103D-7946-8871-60A1EDF6F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6" y="5968"/>
              <a:ext cx="284" cy="284"/>
            </a:xfrm>
            <a:custGeom>
              <a:avLst/>
              <a:gdLst>
                <a:gd name="T0" fmla="*/ 60 w 120"/>
                <a:gd name="T1" fmla="*/ 20 h 120"/>
                <a:gd name="T2" fmla="*/ 100 w 120"/>
                <a:gd name="T3" fmla="*/ 60 h 120"/>
                <a:gd name="T4" fmla="*/ 60 w 120"/>
                <a:gd name="T5" fmla="*/ 100 h 120"/>
                <a:gd name="T6" fmla="*/ 20 w 120"/>
                <a:gd name="T7" fmla="*/ 60 h 120"/>
                <a:gd name="T8" fmla="*/ 60 w 120"/>
                <a:gd name="T9" fmla="*/ 20 h 120"/>
                <a:gd name="T10" fmla="*/ 60 w 120"/>
                <a:gd name="T11" fmla="*/ 0 h 120"/>
                <a:gd name="T12" fmla="*/ 0 w 120"/>
                <a:gd name="T13" fmla="*/ 60 h 120"/>
                <a:gd name="T14" fmla="*/ 60 w 120"/>
                <a:gd name="T15" fmla="*/ 120 h 120"/>
                <a:gd name="T16" fmla="*/ 120 w 120"/>
                <a:gd name="T17" fmla="*/ 60 h 120"/>
                <a:gd name="T18" fmla="*/ 6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20"/>
                  </a:moveTo>
                  <a:cubicBezTo>
                    <a:pt x="82" y="20"/>
                    <a:pt x="100" y="38"/>
                    <a:pt x="100" y="60"/>
                  </a:cubicBezTo>
                  <a:cubicBezTo>
                    <a:pt x="100" y="82"/>
                    <a:pt x="82" y="100"/>
                    <a:pt x="60" y="100"/>
                  </a:cubicBezTo>
                  <a:cubicBezTo>
                    <a:pt x="38" y="100"/>
                    <a:pt x="20" y="82"/>
                    <a:pt x="20" y="60"/>
                  </a:cubicBezTo>
                  <a:cubicBezTo>
                    <a:pt x="20" y="38"/>
                    <a:pt x="38" y="20"/>
                    <a:pt x="60" y="20"/>
                  </a:cubicBezTo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B3852B54-43CA-1644-84F2-FAABAA75775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973392" y="2450648"/>
            <a:ext cx="3373248" cy="25508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68A2EA-6E09-1D4D-988A-0A79FA8DCA8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854118" y="3271157"/>
            <a:ext cx="1245097" cy="2520863"/>
            <a:chOff x="1730" y="-2115"/>
            <a:chExt cx="4222" cy="8548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D722101-2D63-6246-933C-54A60A49A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0" y="-2115"/>
              <a:ext cx="4222" cy="8548"/>
            </a:xfrm>
            <a:custGeom>
              <a:avLst/>
              <a:gdLst>
                <a:gd name="T0" fmla="*/ 1768 w 1784"/>
                <a:gd name="T1" fmla="*/ 722 h 3616"/>
                <a:gd name="T2" fmla="*/ 1768 w 1784"/>
                <a:gd name="T3" fmla="*/ 256 h 3616"/>
                <a:gd name="T4" fmla="*/ 1513 w 1784"/>
                <a:gd name="T5" fmla="*/ 0 h 3616"/>
                <a:gd name="T6" fmla="*/ 272 w 1784"/>
                <a:gd name="T7" fmla="*/ 0 h 3616"/>
                <a:gd name="T8" fmla="*/ 16 w 1784"/>
                <a:gd name="T9" fmla="*/ 256 h 3616"/>
                <a:gd name="T10" fmla="*/ 16 w 1784"/>
                <a:gd name="T11" fmla="*/ 522 h 3616"/>
                <a:gd name="T12" fmla="*/ 0 w 1784"/>
                <a:gd name="T13" fmla="*/ 556 h 3616"/>
                <a:gd name="T14" fmla="*/ 0 w 1784"/>
                <a:gd name="T15" fmla="*/ 748 h 3616"/>
                <a:gd name="T16" fmla="*/ 16 w 1784"/>
                <a:gd name="T17" fmla="*/ 782 h 3616"/>
                <a:gd name="T18" fmla="*/ 16 w 1784"/>
                <a:gd name="T19" fmla="*/ 970 h 3616"/>
                <a:gd name="T20" fmla="*/ 0 w 1784"/>
                <a:gd name="T21" fmla="*/ 1004 h 3616"/>
                <a:gd name="T22" fmla="*/ 0 w 1784"/>
                <a:gd name="T23" fmla="*/ 1196 h 3616"/>
                <a:gd name="T24" fmla="*/ 16 w 1784"/>
                <a:gd name="T25" fmla="*/ 1230 h 3616"/>
                <a:gd name="T26" fmla="*/ 16 w 1784"/>
                <a:gd name="T27" fmla="*/ 1262 h 3616"/>
                <a:gd name="T28" fmla="*/ 0 w 1784"/>
                <a:gd name="T29" fmla="*/ 1296 h 3616"/>
                <a:gd name="T30" fmla="*/ 0 w 1784"/>
                <a:gd name="T31" fmla="*/ 1488 h 3616"/>
                <a:gd name="T32" fmla="*/ 16 w 1784"/>
                <a:gd name="T33" fmla="*/ 1522 h 3616"/>
                <a:gd name="T34" fmla="*/ 16 w 1784"/>
                <a:gd name="T35" fmla="*/ 3360 h 3616"/>
                <a:gd name="T36" fmla="*/ 272 w 1784"/>
                <a:gd name="T37" fmla="*/ 3616 h 3616"/>
                <a:gd name="T38" fmla="*/ 1513 w 1784"/>
                <a:gd name="T39" fmla="*/ 3616 h 3616"/>
                <a:gd name="T40" fmla="*/ 1768 w 1784"/>
                <a:gd name="T41" fmla="*/ 3360 h 3616"/>
                <a:gd name="T42" fmla="*/ 1768 w 1784"/>
                <a:gd name="T43" fmla="*/ 982 h 3616"/>
                <a:gd name="T44" fmla="*/ 1784 w 1784"/>
                <a:gd name="T45" fmla="*/ 948 h 3616"/>
                <a:gd name="T46" fmla="*/ 1784 w 1784"/>
                <a:gd name="T47" fmla="*/ 756 h 3616"/>
                <a:gd name="T48" fmla="*/ 1768 w 1784"/>
                <a:gd name="T49" fmla="*/ 722 h 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4" h="3616">
                  <a:moveTo>
                    <a:pt x="1768" y="722"/>
                  </a:moveTo>
                  <a:cubicBezTo>
                    <a:pt x="1768" y="256"/>
                    <a:pt x="1768" y="256"/>
                    <a:pt x="1768" y="256"/>
                  </a:cubicBezTo>
                  <a:cubicBezTo>
                    <a:pt x="1768" y="115"/>
                    <a:pt x="1653" y="0"/>
                    <a:pt x="1513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131" y="0"/>
                    <a:pt x="16" y="115"/>
                    <a:pt x="16" y="256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6" y="530"/>
                    <a:pt x="0" y="542"/>
                    <a:pt x="0" y="55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0" y="762"/>
                    <a:pt x="6" y="774"/>
                    <a:pt x="16" y="782"/>
                  </a:cubicBezTo>
                  <a:cubicBezTo>
                    <a:pt x="16" y="970"/>
                    <a:pt x="16" y="970"/>
                    <a:pt x="16" y="970"/>
                  </a:cubicBezTo>
                  <a:cubicBezTo>
                    <a:pt x="6" y="978"/>
                    <a:pt x="0" y="990"/>
                    <a:pt x="0" y="100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10"/>
                    <a:pt x="6" y="1222"/>
                    <a:pt x="16" y="1230"/>
                  </a:cubicBezTo>
                  <a:cubicBezTo>
                    <a:pt x="16" y="1262"/>
                    <a:pt x="16" y="1262"/>
                    <a:pt x="16" y="1262"/>
                  </a:cubicBezTo>
                  <a:cubicBezTo>
                    <a:pt x="6" y="1270"/>
                    <a:pt x="0" y="1282"/>
                    <a:pt x="0" y="1296"/>
                  </a:cubicBezTo>
                  <a:cubicBezTo>
                    <a:pt x="0" y="1488"/>
                    <a:pt x="0" y="1488"/>
                    <a:pt x="0" y="1488"/>
                  </a:cubicBezTo>
                  <a:cubicBezTo>
                    <a:pt x="0" y="1502"/>
                    <a:pt x="6" y="1514"/>
                    <a:pt x="16" y="1522"/>
                  </a:cubicBezTo>
                  <a:cubicBezTo>
                    <a:pt x="16" y="3360"/>
                    <a:pt x="16" y="3360"/>
                    <a:pt x="16" y="3360"/>
                  </a:cubicBezTo>
                  <a:cubicBezTo>
                    <a:pt x="16" y="3501"/>
                    <a:pt x="131" y="3616"/>
                    <a:pt x="272" y="3616"/>
                  </a:cubicBezTo>
                  <a:cubicBezTo>
                    <a:pt x="1513" y="3616"/>
                    <a:pt x="1513" y="3616"/>
                    <a:pt x="1513" y="3616"/>
                  </a:cubicBezTo>
                  <a:cubicBezTo>
                    <a:pt x="1653" y="3616"/>
                    <a:pt x="1768" y="3501"/>
                    <a:pt x="1768" y="3360"/>
                  </a:cubicBezTo>
                  <a:cubicBezTo>
                    <a:pt x="1768" y="982"/>
                    <a:pt x="1768" y="982"/>
                    <a:pt x="1768" y="982"/>
                  </a:cubicBezTo>
                  <a:cubicBezTo>
                    <a:pt x="1778" y="973"/>
                    <a:pt x="1784" y="961"/>
                    <a:pt x="1784" y="948"/>
                  </a:cubicBezTo>
                  <a:cubicBezTo>
                    <a:pt x="1784" y="756"/>
                    <a:pt x="1784" y="756"/>
                    <a:pt x="1784" y="756"/>
                  </a:cubicBezTo>
                  <a:cubicBezTo>
                    <a:pt x="1784" y="743"/>
                    <a:pt x="1778" y="731"/>
                    <a:pt x="1768" y="7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0" dist="177800" dir="5400000" sx="107000" sy="107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A0AD384-0793-B64D-9204-94E067E1A2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72" y="5634"/>
              <a:ext cx="539" cy="5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3C421D5-C5D4-9647-969A-EDD3749DAF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8" y="5610"/>
              <a:ext cx="587" cy="587"/>
            </a:xfrm>
            <a:custGeom>
              <a:avLst/>
              <a:gdLst>
                <a:gd name="T0" fmla="*/ 124 w 248"/>
                <a:gd name="T1" fmla="*/ 20 h 248"/>
                <a:gd name="T2" fmla="*/ 228 w 248"/>
                <a:gd name="T3" fmla="*/ 124 h 248"/>
                <a:gd name="T4" fmla="*/ 124 w 248"/>
                <a:gd name="T5" fmla="*/ 228 h 248"/>
                <a:gd name="T6" fmla="*/ 20 w 248"/>
                <a:gd name="T7" fmla="*/ 124 h 248"/>
                <a:gd name="T8" fmla="*/ 124 w 248"/>
                <a:gd name="T9" fmla="*/ 20 h 248"/>
                <a:gd name="T10" fmla="*/ 124 w 248"/>
                <a:gd name="T11" fmla="*/ 0 h 248"/>
                <a:gd name="T12" fmla="*/ 0 w 248"/>
                <a:gd name="T13" fmla="*/ 124 h 248"/>
                <a:gd name="T14" fmla="*/ 124 w 248"/>
                <a:gd name="T15" fmla="*/ 248 h 248"/>
                <a:gd name="T16" fmla="*/ 248 w 248"/>
                <a:gd name="T17" fmla="*/ 124 h 248"/>
                <a:gd name="T18" fmla="*/ 124 w 248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8">
                  <a:moveTo>
                    <a:pt x="124" y="20"/>
                  </a:moveTo>
                  <a:cubicBezTo>
                    <a:pt x="182" y="20"/>
                    <a:pt x="228" y="67"/>
                    <a:pt x="228" y="124"/>
                  </a:cubicBezTo>
                  <a:cubicBezTo>
                    <a:pt x="228" y="181"/>
                    <a:pt x="182" y="228"/>
                    <a:pt x="124" y="228"/>
                  </a:cubicBezTo>
                  <a:cubicBezTo>
                    <a:pt x="67" y="228"/>
                    <a:pt x="20" y="181"/>
                    <a:pt x="20" y="124"/>
                  </a:cubicBezTo>
                  <a:cubicBezTo>
                    <a:pt x="20" y="67"/>
                    <a:pt x="67" y="20"/>
                    <a:pt x="124" y="20"/>
                  </a:cubicBezTo>
                  <a:moveTo>
                    <a:pt x="124" y="0"/>
                  </a:moveTo>
                  <a:cubicBezTo>
                    <a:pt x="56" y="0"/>
                    <a:pt x="0" y="56"/>
                    <a:pt x="0" y="124"/>
                  </a:cubicBezTo>
                  <a:cubicBezTo>
                    <a:pt x="0" y="192"/>
                    <a:pt x="56" y="248"/>
                    <a:pt x="124" y="248"/>
                  </a:cubicBezTo>
                  <a:cubicBezTo>
                    <a:pt x="193" y="248"/>
                    <a:pt x="248" y="192"/>
                    <a:pt x="248" y="124"/>
                  </a:cubicBezTo>
                  <a:cubicBezTo>
                    <a:pt x="248" y="56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023BE5-54C8-DA4D-8AB6-EE482ACD2E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31" y="-1671"/>
              <a:ext cx="152" cy="15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6F634B6-D502-EE45-8406-E748522AC2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84" y="-1898"/>
              <a:ext cx="114" cy="11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46D8973-FF18-8541-B444-DC6337A3A3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0" y="-1652"/>
              <a:ext cx="663" cy="123"/>
            </a:xfrm>
            <a:custGeom>
              <a:avLst/>
              <a:gdLst>
                <a:gd name="T0" fmla="*/ 254 w 280"/>
                <a:gd name="T1" fmla="*/ 52 h 52"/>
                <a:gd name="T2" fmla="*/ 26 w 280"/>
                <a:gd name="T3" fmla="*/ 52 h 52"/>
                <a:gd name="T4" fmla="*/ 0 w 280"/>
                <a:gd name="T5" fmla="*/ 26 h 52"/>
                <a:gd name="T6" fmla="*/ 0 w 280"/>
                <a:gd name="T7" fmla="*/ 26 h 52"/>
                <a:gd name="T8" fmla="*/ 26 w 280"/>
                <a:gd name="T9" fmla="*/ 0 h 52"/>
                <a:gd name="T10" fmla="*/ 254 w 280"/>
                <a:gd name="T11" fmla="*/ 0 h 52"/>
                <a:gd name="T12" fmla="*/ 280 w 280"/>
                <a:gd name="T13" fmla="*/ 26 h 52"/>
                <a:gd name="T14" fmla="*/ 280 w 280"/>
                <a:gd name="T15" fmla="*/ 26 h 52"/>
                <a:gd name="T16" fmla="*/ 254 w 28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52">
                  <a:moveTo>
                    <a:pt x="2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9" y="0"/>
                    <a:pt x="280" y="12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40"/>
                    <a:pt x="269" y="52"/>
                    <a:pt x="25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7270DF2-A25F-4D4B-8E10-2C48740ADF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1" y="-1085"/>
              <a:ext cx="3720" cy="64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BEC43AFC-D4A2-FE49-B8C7-EF2E64EB443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928140" y="3567833"/>
            <a:ext cx="1092265" cy="19009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15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ith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850EBA-AFDA-BC48-A92A-DFD1E1476501}"/>
              </a:ext>
            </a:extLst>
          </p:cNvPr>
          <p:cNvSpPr txBox="1"/>
          <p:nvPr userDrawn="1"/>
        </p:nvSpPr>
        <p:spPr>
          <a:xfrm>
            <a:off x="460774" y="6406275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0" i="0" smtClean="0">
                <a:solidFill>
                  <a:srgbClr val="999999"/>
                </a:solidFill>
                <a:latin typeface="Suisse Int'l Bold" panose="020B0504000000000000" pitchFamily="34" charset="-78"/>
                <a:cs typeface="Suisse Int'l Bold" panose="020B0504000000000000" pitchFamily="34" charset="-78"/>
              </a:rPr>
              <a:t>‹#›</a:t>
            </a:fld>
            <a:r>
              <a:rPr lang="en-US" sz="800"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724A3-F13B-D24E-AC65-FA3D3F96D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5881" y="6333822"/>
            <a:ext cx="299371" cy="301752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B1590D-F5C8-584B-A0C2-FBB34DAC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23" y="467223"/>
            <a:ext cx="10342045" cy="4241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 b="1" i="0">
                <a:latin typeface="+mj-lt"/>
                <a:cs typeface="Suisse Intl" panose="020B0504000000000000" pitchFamily="34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756EC9C-8415-1046-A6AA-F0BEC87CD2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890588"/>
            <a:ext cx="10342562" cy="442912"/>
          </a:xfrm>
        </p:spPr>
        <p:txBody>
          <a:bodyPr/>
          <a:lstStyle>
            <a:lvl1pPr marL="0" indent="0" rtl="0" eaLnBrk="1" latinLnBrk="0" hangingPunct="1">
              <a:buNone/>
              <a:defRPr lang="en-US" sz="1800" b="0" i="0" smtClean="0">
                <a:effectLst/>
              </a:defRPr>
            </a:lvl1pPr>
          </a:lstStyle>
          <a:p>
            <a:pPr rtl="0" eaLnBrk="1" latinLnBrk="0" hangingPunct="1"/>
            <a:r>
              <a:rPr lang="en-US" sz="18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 </a:t>
            </a:r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1904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i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B6315EE-D44A-544F-B401-F7BF703B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24" y="467223"/>
            <a:ext cx="10429325" cy="435072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Suisse Intl" panose="020B0504000000000000" pitchFamily="34" charset="-78"/>
                <a:cs typeface="Suisse Intl" panose="020B0504000000000000" pitchFamily="34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D5CFD-736E-6841-9953-9C6BBCEAC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333500"/>
            <a:ext cx="10429875" cy="4262438"/>
          </a:xfrm>
        </p:spPr>
        <p:txBody>
          <a:bodyPr/>
          <a:lstStyle>
            <a:lvl1pPr>
              <a:defRPr lang="en-US" sz="1000" b="0" i="0" kern="1200" dirty="0">
                <a:solidFill>
                  <a:srgbClr val="565A5C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503621" rtl="0" eaLnBrk="1" latinLnBrk="0" hangingPunct="1">
              <a:lnSpc>
                <a:spcPct val="100000"/>
              </a:lnSpc>
              <a:spcBef>
                <a:spcPts val="557"/>
              </a:spcBef>
              <a:spcAft>
                <a:spcPts val="1114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457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>
          <p15:clr>
            <a:srgbClr val="FBAE40"/>
          </p15:clr>
        </p15:guide>
        <p15:guide id="2" pos="2136">
          <p15:clr>
            <a:srgbClr val="FBAE40"/>
          </p15:clr>
        </p15:guide>
        <p15:guide id="3" pos="3696">
          <p15:clr>
            <a:srgbClr val="FBAE40"/>
          </p15:clr>
        </p15:guide>
        <p15:guide id="4" pos="3984">
          <p15:clr>
            <a:srgbClr val="FBAE40"/>
          </p15:clr>
        </p15:guide>
        <p15:guide id="5" pos="5544">
          <p15:clr>
            <a:srgbClr val="FBAE40"/>
          </p15:clr>
        </p15:guide>
        <p15:guide id="6" pos="5832">
          <p15:clr>
            <a:srgbClr val="FBAE40"/>
          </p15:clr>
        </p15:guide>
        <p15:guide id="7" orient="horz" pos="1392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63711-DF3C-4EFA-850A-007DAA2B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83ECC-6379-42CE-A8BE-3D94053A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6D9EF2-1078-4CF1-AE32-B8E5CFC7C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0969" y="667512"/>
            <a:ext cx="10850062" cy="55229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9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A270718A-5C9A-ED42-9B6F-1B613EA1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9" y="457204"/>
            <a:ext cx="11268239" cy="87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0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51" Type="http://schemas.openxmlformats.org/officeDocument/2006/relationships/image" Target="../media/image3.png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9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133.xml"/><Relationship Id="rId42" Type="http://schemas.openxmlformats.org/officeDocument/2006/relationships/slideLayout" Target="../slideLayouts/slideLayout141.xml"/><Relationship Id="rId47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37" Type="http://schemas.openxmlformats.org/officeDocument/2006/relationships/slideLayout" Target="../slideLayouts/slideLayout136.xml"/><Relationship Id="rId40" Type="http://schemas.openxmlformats.org/officeDocument/2006/relationships/slideLayout" Target="../slideLayouts/slideLayout139.xml"/><Relationship Id="rId45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36" Type="http://schemas.openxmlformats.org/officeDocument/2006/relationships/slideLayout" Target="../slideLayouts/slideLayout135.xml"/><Relationship Id="rId49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4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slideLayout" Target="../slideLayouts/slideLayout134.xml"/><Relationship Id="rId43" Type="http://schemas.openxmlformats.org/officeDocument/2006/relationships/slideLayout" Target="../slideLayouts/slideLayout142.xml"/><Relationship Id="rId48" Type="http://schemas.openxmlformats.org/officeDocument/2006/relationships/theme" Target="../theme/theme4.xml"/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32.xml"/><Relationship Id="rId38" Type="http://schemas.openxmlformats.org/officeDocument/2006/relationships/slideLayout" Target="../slideLayouts/slideLayout137.xml"/><Relationship Id="rId46" Type="http://schemas.openxmlformats.org/officeDocument/2006/relationships/slideLayout" Target="../slideLayouts/slideLayout145.xml"/><Relationship Id="rId20" Type="http://schemas.openxmlformats.org/officeDocument/2006/relationships/slideLayout" Target="../slideLayouts/slideLayout119.xml"/><Relationship Id="rId41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6EC2BB-E814-BB42-896A-4821F3F9F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11282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1F27EF1-E780-E94C-A579-66AB6B9A8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112855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A0180B47-D458-2C4D-896D-4E216F28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6334125"/>
            <a:ext cx="298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B886FE-A660-8448-85FC-CDD1DF2F2898}"/>
              </a:ext>
            </a:extLst>
          </p:cNvPr>
          <p:cNvSpPr txBox="1"/>
          <p:nvPr userDrawn="1"/>
        </p:nvSpPr>
        <p:spPr>
          <a:xfrm>
            <a:off x="460774" y="6462843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chemeClr val="tx1"/>
                </a:solidFill>
                <a:latin typeface="+mj-lt"/>
                <a:cs typeface="Arial Black" panose="020B0604020202020204" pitchFamily="34" charset="0"/>
              </a:rPr>
              <a:pPr marL="0" indent="0" algn="l"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800">
                <a:solidFill>
                  <a:schemeClr val="tx1"/>
                </a:solidFill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48" r:id="rId2"/>
    <p:sldLayoutId id="2147484149" r:id="rId3"/>
    <p:sldLayoutId id="2147484150" r:id="rId4"/>
    <p:sldLayoutId id="2147484151" r:id="rId5"/>
    <p:sldLayoutId id="2147484144" r:id="rId6"/>
    <p:sldLayoutId id="2147484106" r:id="rId7"/>
    <p:sldLayoutId id="2147484107" r:id="rId8"/>
    <p:sldLayoutId id="2147484152" r:id="rId9"/>
    <p:sldLayoutId id="2147484153" r:id="rId10"/>
    <p:sldLayoutId id="2147484146" r:id="rId11"/>
    <p:sldLayoutId id="2147484147" r:id="rId12"/>
    <p:sldLayoutId id="2147484154" r:id="rId13"/>
    <p:sldLayoutId id="2147484155" r:id="rId14"/>
    <p:sldLayoutId id="2147484093" r:id="rId15"/>
    <p:sldLayoutId id="2147484145" r:id="rId16"/>
    <p:sldLayoutId id="2147484156" r:id="rId17"/>
    <p:sldLayoutId id="2147484157" r:id="rId18"/>
    <p:sldLayoutId id="2147484111" r:id="rId19"/>
    <p:sldLayoutId id="2147484158" r:id="rId20"/>
    <p:sldLayoutId id="2147484112" r:id="rId21"/>
    <p:sldLayoutId id="2147484113" r:id="rId22"/>
    <p:sldLayoutId id="2147484096" r:id="rId23"/>
    <p:sldLayoutId id="2147484097" r:id="rId24"/>
    <p:sldLayoutId id="2147484115" r:id="rId25"/>
    <p:sldLayoutId id="2147484159" r:id="rId26"/>
    <p:sldLayoutId id="2147484160" r:id="rId27"/>
    <p:sldLayoutId id="2147484117" r:id="rId28"/>
    <p:sldLayoutId id="2147484098" r:id="rId29"/>
    <p:sldLayoutId id="2147484099" r:id="rId30"/>
    <p:sldLayoutId id="2147484118" r:id="rId31"/>
    <p:sldLayoutId id="2147484119" r:id="rId32"/>
    <p:sldLayoutId id="2147484120" r:id="rId33"/>
    <p:sldLayoutId id="2147484122" r:id="rId34"/>
    <p:sldLayoutId id="2147484123" r:id="rId35"/>
    <p:sldLayoutId id="2147484124" r:id="rId36"/>
    <p:sldLayoutId id="2147484125" r:id="rId37"/>
    <p:sldLayoutId id="2147484126" r:id="rId38"/>
    <p:sldLayoutId id="2147484128" r:id="rId39"/>
    <p:sldLayoutId id="2147484129" r:id="rId40"/>
    <p:sldLayoutId id="2147484130" r:id="rId41"/>
    <p:sldLayoutId id="2147484132" r:id="rId42"/>
    <p:sldLayoutId id="2147484140" r:id="rId43"/>
    <p:sldLayoutId id="2147484141" r:id="rId44"/>
    <p:sldLayoutId id="2147484142" r:id="rId45"/>
    <p:sldLayoutId id="2147484143" r:id="rId46"/>
    <p:sldLayoutId id="2147484161" r:id="rId47"/>
    <p:sldLayoutId id="2147484162" r:id="rId48"/>
    <p:sldLayoutId id="2147484163" r:id="rId49"/>
  </p:sldLayoutIdLst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Suisse Int'l Black Italic" panose="020B0504000000000000" pitchFamily="34" charset="-78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9pPr>
    </p:titleStyle>
    <p:bodyStyle>
      <a:lvl1pPr algn="l" defTabSz="912813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defRPr lang="en-US" sz="1600" kern="120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1pPr>
      <a:lvl2pPr marL="190500" indent="-190500" algn="l" defTabSz="912813" rtl="0" eaLnBrk="1" fontAlgn="base" hangingPunct="1">
        <a:spcBef>
          <a:spcPct val="0"/>
        </a:spcBef>
        <a:spcAft>
          <a:spcPts val="800"/>
        </a:spcAft>
        <a:buClrTx/>
        <a:buSzPct val="100000"/>
        <a:buFont typeface="Wingdings" pitchFamily="2" charset="2"/>
        <a:buChar char="§"/>
        <a:defRPr lang="en-US" sz="1600" kern="120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2pPr>
      <a:lvl3pPr marL="511175" indent="-190500" algn="l" defTabSz="912813" rtl="0" eaLnBrk="1" fontAlgn="base" hangingPunct="1">
        <a:spcBef>
          <a:spcPct val="0"/>
        </a:spcBef>
        <a:spcAft>
          <a:spcPts val="800"/>
        </a:spcAft>
        <a:buClrTx/>
        <a:buSzPct val="100000"/>
        <a:buFont typeface="Wingdings" pitchFamily="2" charset="2"/>
        <a:buChar char="§"/>
        <a:defRPr lang="en-US" sz="1200" kern="120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3pPr>
      <a:lvl4pPr marL="803275" indent="-190500" algn="l" defTabSz="912813" rtl="0" eaLnBrk="1" fontAlgn="base" hangingPunct="1">
        <a:spcBef>
          <a:spcPct val="0"/>
        </a:spcBef>
        <a:spcAft>
          <a:spcPts val="800"/>
        </a:spcAft>
        <a:buClrTx/>
        <a:buFont typeface="Wingdings" pitchFamily="2" charset="2"/>
        <a:buChar char="§"/>
        <a:defRPr lang="en-US" sz="1200" kern="120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4pPr>
      <a:lvl5pPr marL="1023938" indent="-190500" algn="l" defTabSz="912813" rtl="0" eaLnBrk="1" fontAlgn="base" hangingPunct="1">
        <a:spcBef>
          <a:spcPct val="0"/>
        </a:spcBef>
        <a:spcAft>
          <a:spcPts val="800"/>
        </a:spcAft>
        <a:buClrTx/>
        <a:buSzPct val="100000"/>
        <a:buFont typeface="Wingdings" pitchFamily="2" charset="2"/>
        <a:buChar char="§"/>
        <a:defRPr lang="en-US" sz="1200" kern="1200" dirty="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5pPr>
      <a:lvl6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6EC2BB-E814-BB42-896A-4821F3F9F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11282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1F27EF1-E780-E94C-A579-66AB6B9A8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112855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A0180B47-D458-2C4D-896D-4E216F28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6334125"/>
            <a:ext cx="298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B886FE-A660-8448-85FC-CDD1DF2F2898}"/>
              </a:ext>
            </a:extLst>
          </p:cNvPr>
          <p:cNvSpPr txBox="1"/>
          <p:nvPr userDrawn="1"/>
        </p:nvSpPr>
        <p:spPr>
          <a:xfrm>
            <a:off x="460774" y="6462843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chemeClr val="tx1"/>
                </a:solidFill>
                <a:latin typeface="+mj-lt"/>
                <a:cs typeface="Arial Black" panose="020B0604020202020204" pitchFamily="34" charset="0"/>
              </a:rPr>
              <a:pPr marL="0" indent="0" algn="l"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</p:sldLayoutIdLst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Suisse Int'l Black Italic" panose="020B0504000000000000" pitchFamily="34" charset="-78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9pPr>
    </p:titleStyle>
    <p:bodyStyle>
      <a:lvl1pPr algn="l" defTabSz="912813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defRPr lang="en-US" sz="1600" kern="120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1pPr>
      <a:lvl2pPr marL="190500" indent="-190500" algn="l" defTabSz="912813" rtl="0" eaLnBrk="1" fontAlgn="base" hangingPunct="1">
        <a:spcBef>
          <a:spcPct val="0"/>
        </a:spcBef>
        <a:spcAft>
          <a:spcPts val="800"/>
        </a:spcAft>
        <a:buClrTx/>
        <a:buSzPct val="100000"/>
        <a:buFont typeface="Wingdings" pitchFamily="2" charset="2"/>
        <a:buChar char="§"/>
        <a:defRPr lang="en-US" sz="1600" kern="120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2pPr>
      <a:lvl3pPr marL="511175" indent="-190500" algn="l" defTabSz="912813" rtl="0" eaLnBrk="1" fontAlgn="base" hangingPunct="1">
        <a:spcBef>
          <a:spcPct val="0"/>
        </a:spcBef>
        <a:spcAft>
          <a:spcPts val="800"/>
        </a:spcAft>
        <a:buClrTx/>
        <a:buSzPct val="100000"/>
        <a:buFont typeface="Wingdings" pitchFamily="2" charset="2"/>
        <a:buChar char="§"/>
        <a:defRPr lang="en-US" sz="1200" kern="120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3pPr>
      <a:lvl4pPr marL="803275" indent="-190500" algn="l" defTabSz="912813" rtl="0" eaLnBrk="1" fontAlgn="base" hangingPunct="1">
        <a:spcBef>
          <a:spcPct val="0"/>
        </a:spcBef>
        <a:spcAft>
          <a:spcPts val="800"/>
        </a:spcAft>
        <a:buClrTx/>
        <a:buFont typeface="Wingdings" pitchFamily="2" charset="2"/>
        <a:buChar char="§"/>
        <a:defRPr lang="en-US" sz="1200" kern="120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4pPr>
      <a:lvl5pPr marL="1023938" indent="-190500" algn="l" defTabSz="912813" rtl="0" eaLnBrk="1" fontAlgn="base" hangingPunct="1">
        <a:spcBef>
          <a:spcPct val="0"/>
        </a:spcBef>
        <a:spcAft>
          <a:spcPts val="800"/>
        </a:spcAft>
        <a:buClrTx/>
        <a:buSzPct val="100000"/>
        <a:buFont typeface="Wingdings" pitchFamily="2" charset="2"/>
        <a:buChar char="§"/>
        <a:defRPr lang="en-US" sz="1200" kern="1200" dirty="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5pPr>
      <a:lvl6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6EC2BB-E814-BB42-896A-4821F3F9F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11282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1F27EF1-E780-E94C-A579-66AB6B9A8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112855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A0180B47-D458-2C4D-896D-4E216F28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6334125"/>
            <a:ext cx="298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B886FE-A660-8448-85FC-CDD1DF2F2898}"/>
              </a:ext>
            </a:extLst>
          </p:cNvPr>
          <p:cNvSpPr txBox="1"/>
          <p:nvPr userDrawn="1"/>
        </p:nvSpPr>
        <p:spPr>
          <a:xfrm>
            <a:off x="460774" y="6462843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chemeClr val="tx1"/>
                </a:solidFill>
                <a:latin typeface="+mj-lt"/>
                <a:cs typeface="Arial Black" panose="020B0604020202020204" pitchFamily="34" charset="0"/>
              </a:rPr>
              <a:pPr marL="0" indent="0" algn="l"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800">
                <a:solidFill>
                  <a:schemeClr val="tx1"/>
                </a:solidFill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  <p:sldLayoutId id="2147484294" r:id="rId17"/>
    <p:sldLayoutId id="2147484295" r:id="rId18"/>
    <p:sldLayoutId id="2147484296" r:id="rId19"/>
    <p:sldLayoutId id="2147484297" r:id="rId20"/>
    <p:sldLayoutId id="2147484298" r:id="rId21"/>
    <p:sldLayoutId id="2147484299" r:id="rId22"/>
    <p:sldLayoutId id="2147484300" r:id="rId23"/>
    <p:sldLayoutId id="2147484301" r:id="rId24"/>
    <p:sldLayoutId id="2147484302" r:id="rId25"/>
    <p:sldLayoutId id="2147484303" r:id="rId26"/>
    <p:sldLayoutId id="2147484304" r:id="rId27"/>
    <p:sldLayoutId id="2147484305" r:id="rId28"/>
    <p:sldLayoutId id="2147484306" r:id="rId29"/>
    <p:sldLayoutId id="2147484307" r:id="rId30"/>
    <p:sldLayoutId id="2147484308" r:id="rId31"/>
    <p:sldLayoutId id="2147484309" r:id="rId32"/>
    <p:sldLayoutId id="2147484310" r:id="rId33"/>
    <p:sldLayoutId id="2147484311" r:id="rId34"/>
    <p:sldLayoutId id="2147484312" r:id="rId35"/>
    <p:sldLayoutId id="2147484313" r:id="rId36"/>
    <p:sldLayoutId id="2147484314" r:id="rId37"/>
    <p:sldLayoutId id="2147484315" r:id="rId38"/>
    <p:sldLayoutId id="2147484316" r:id="rId39"/>
    <p:sldLayoutId id="2147484317" r:id="rId40"/>
    <p:sldLayoutId id="2147484318" r:id="rId41"/>
    <p:sldLayoutId id="2147484319" r:id="rId42"/>
    <p:sldLayoutId id="2147484320" r:id="rId43"/>
    <p:sldLayoutId id="2147484321" r:id="rId44"/>
    <p:sldLayoutId id="2147484322" r:id="rId45"/>
    <p:sldLayoutId id="2147484323" r:id="rId46"/>
    <p:sldLayoutId id="2147484324" r:id="rId47"/>
    <p:sldLayoutId id="2147484325" r:id="rId48"/>
    <p:sldLayoutId id="2147484328" r:id="rId49"/>
  </p:sldLayoutIdLst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Suisse Int'l Black Italic" panose="020B0504000000000000" pitchFamily="34" charset="-78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9pPr>
    </p:titleStyle>
    <p:bodyStyle>
      <a:lvl1pPr algn="l" defTabSz="912813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defRPr lang="en-US" sz="1600" kern="120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1pPr>
      <a:lvl2pPr marL="190500" indent="-190500" algn="l" defTabSz="912813" rtl="0" eaLnBrk="1" fontAlgn="base" hangingPunct="1">
        <a:spcBef>
          <a:spcPct val="0"/>
        </a:spcBef>
        <a:spcAft>
          <a:spcPts val="800"/>
        </a:spcAft>
        <a:buClrTx/>
        <a:buSzPct val="100000"/>
        <a:buFont typeface="Wingdings" pitchFamily="2" charset="2"/>
        <a:buChar char="§"/>
        <a:defRPr lang="en-US" sz="1600" kern="120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2pPr>
      <a:lvl3pPr marL="511175" indent="-190500" algn="l" defTabSz="912813" rtl="0" eaLnBrk="1" fontAlgn="base" hangingPunct="1">
        <a:spcBef>
          <a:spcPct val="0"/>
        </a:spcBef>
        <a:spcAft>
          <a:spcPts val="800"/>
        </a:spcAft>
        <a:buClrTx/>
        <a:buSzPct val="100000"/>
        <a:buFont typeface="Wingdings" pitchFamily="2" charset="2"/>
        <a:buChar char="§"/>
        <a:defRPr lang="en-US" sz="1200" kern="120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3pPr>
      <a:lvl4pPr marL="803275" indent="-190500" algn="l" defTabSz="912813" rtl="0" eaLnBrk="1" fontAlgn="base" hangingPunct="1">
        <a:spcBef>
          <a:spcPct val="0"/>
        </a:spcBef>
        <a:spcAft>
          <a:spcPts val="800"/>
        </a:spcAft>
        <a:buClrTx/>
        <a:buFont typeface="Wingdings" pitchFamily="2" charset="2"/>
        <a:buChar char="§"/>
        <a:defRPr lang="en-US" sz="1200" kern="120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4pPr>
      <a:lvl5pPr marL="1023938" indent="-190500" algn="l" defTabSz="912813" rtl="0" eaLnBrk="1" fontAlgn="base" hangingPunct="1">
        <a:spcBef>
          <a:spcPct val="0"/>
        </a:spcBef>
        <a:spcAft>
          <a:spcPts val="800"/>
        </a:spcAft>
        <a:buClrTx/>
        <a:buSzPct val="100000"/>
        <a:buFont typeface="Wingdings" pitchFamily="2" charset="2"/>
        <a:buChar char="§"/>
        <a:defRPr lang="en-US" sz="1200" kern="1200" dirty="0">
          <a:solidFill>
            <a:schemeClr val="tx1"/>
          </a:solidFill>
          <a:latin typeface="+mn-lt"/>
          <a:ea typeface="+mn-ea"/>
          <a:cs typeface="SuisseIntl-Light" panose="020B0304000000000000" pitchFamily="34" charset="-78"/>
        </a:defRPr>
      </a:lvl5pPr>
      <a:lvl6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6EC2BB-E814-BB42-896A-4821F3F9F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11282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1F27EF1-E780-E94C-A579-66AB6B9A8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112855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A0180B47-D458-2C4D-896D-4E216F28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6334125"/>
            <a:ext cx="298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B886FE-A660-8448-85FC-CDD1DF2F2898}"/>
              </a:ext>
            </a:extLst>
          </p:cNvPr>
          <p:cNvSpPr txBox="1"/>
          <p:nvPr userDrawn="1"/>
        </p:nvSpPr>
        <p:spPr>
          <a:xfrm>
            <a:off x="460774" y="6462843"/>
            <a:ext cx="15784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</a:pPr>
            <a:fld id="{163DE8F3-A12B-4EE1-AEB9-D03BEEAA639C}" type="slidenum">
              <a:rPr lang="en-US" sz="800" b="1" i="0" smtClean="0">
                <a:solidFill>
                  <a:schemeClr val="tx1"/>
                </a:solidFill>
                <a:latin typeface="+mj-lt"/>
                <a:cs typeface="Arial Black" panose="020B0604020202020204" pitchFamily="34" charset="0"/>
              </a:rPr>
              <a:pPr marL="0" indent="0" algn="l"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r>
              <a:rPr lang="en-US" sz="8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r>
              <a:rPr lang="en-US" sz="800" b="0" i="0" spc="40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978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6" r:id="rId4"/>
    <p:sldLayoutId id="2147484177" r:id="rId5"/>
    <p:sldLayoutId id="2147484179" r:id="rId6"/>
    <p:sldLayoutId id="2147484180" r:id="rId7"/>
    <p:sldLayoutId id="2147484181" r:id="rId8"/>
    <p:sldLayoutId id="2147484182" r:id="rId9"/>
    <p:sldLayoutId id="2147484184" r:id="rId10"/>
    <p:sldLayoutId id="2147484186" r:id="rId11"/>
    <p:sldLayoutId id="2147484187" r:id="rId12"/>
    <p:sldLayoutId id="2147484188" r:id="rId13"/>
    <p:sldLayoutId id="2147484189" r:id="rId14"/>
    <p:sldLayoutId id="2147484190" r:id="rId15"/>
    <p:sldLayoutId id="2147484191" r:id="rId16"/>
    <p:sldLayoutId id="2147484192" r:id="rId17"/>
    <p:sldLayoutId id="2147484193" r:id="rId18"/>
    <p:sldLayoutId id="2147484194" r:id="rId19"/>
    <p:sldLayoutId id="2147484195" r:id="rId20"/>
    <p:sldLayoutId id="2147484196" r:id="rId21"/>
    <p:sldLayoutId id="2147484197" r:id="rId22"/>
    <p:sldLayoutId id="2147484198" r:id="rId23"/>
    <p:sldLayoutId id="2147484199" r:id="rId24"/>
    <p:sldLayoutId id="2147484200" r:id="rId25"/>
    <p:sldLayoutId id="2147484201" r:id="rId26"/>
    <p:sldLayoutId id="2147484202" r:id="rId27"/>
    <p:sldLayoutId id="2147484203" r:id="rId28"/>
    <p:sldLayoutId id="2147484204" r:id="rId29"/>
    <p:sldLayoutId id="2147484205" r:id="rId30"/>
    <p:sldLayoutId id="2147484206" r:id="rId31"/>
    <p:sldLayoutId id="2147484207" r:id="rId32"/>
    <p:sldLayoutId id="2147484208" r:id="rId33"/>
    <p:sldLayoutId id="2147484209" r:id="rId34"/>
    <p:sldLayoutId id="2147484210" r:id="rId35"/>
    <p:sldLayoutId id="2147484211" r:id="rId36"/>
    <p:sldLayoutId id="2147484212" r:id="rId37"/>
    <p:sldLayoutId id="2147484213" r:id="rId38"/>
    <p:sldLayoutId id="2147484214" r:id="rId39"/>
    <p:sldLayoutId id="2147484215" r:id="rId40"/>
    <p:sldLayoutId id="2147484216" r:id="rId41"/>
    <p:sldLayoutId id="2147484217" r:id="rId42"/>
    <p:sldLayoutId id="2147484218" r:id="rId43"/>
    <p:sldLayoutId id="2147484219" r:id="rId44"/>
    <p:sldLayoutId id="2147484220" r:id="rId45"/>
    <p:sldLayoutId id="2147484221" r:id="rId46"/>
    <p:sldLayoutId id="2147484222" r:id="rId47"/>
  </p:sldLayoutIdLst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0" kern="120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9pPr>
    </p:titleStyle>
    <p:bodyStyle>
      <a:lvl1pPr algn="l" defTabSz="912813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defRPr lang="en-US"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90500" indent="-190500" algn="l" defTabSz="912813" rtl="0" eaLnBrk="1" fontAlgn="base" hangingPunct="1">
        <a:spcBef>
          <a:spcPct val="0"/>
        </a:spcBef>
        <a:spcAft>
          <a:spcPts val="800"/>
        </a:spcAft>
        <a:buClrTx/>
        <a:buSzPct val="100000"/>
        <a:buFont typeface="Wingdings" pitchFamily="2" charset="2"/>
        <a:buChar char="§"/>
        <a:defRPr lang="en-US"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1175" indent="-190500" algn="l" defTabSz="912813" rtl="0" eaLnBrk="1" fontAlgn="base" hangingPunct="1">
        <a:spcBef>
          <a:spcPct val="0"/>
        </a:spcBef>
        <a:spcAft>
          <a:spcPts val="800"/>
        </a:spcAft>
        <a:buClrTx/>
        <a:buSzPct val="100000"/>
        <a:buFont typeface="Wingdings" pitchFamily="2" charset="2"/>
        <a:buChar char="§"/>
        <a:defRPr lang="en-US" sz="12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03275" indent="-190500" algn="l" defTabSz="912813" rtl="0" eaLnBrk="1" fontAlgn="base" hangingPunct="1">
        <a:spcBef>
          <a:spcPct val="0"/>
        </a:spcBef>
        <a:spcAft>
          <a:spcPts val="800"/>
        </a:spcAft>
        <a:buClrTx/>
        <a:buFont typeface="Wingdings" pitchFamily="2" charset="2"/>
        <a:buChar char="§"/>
        <a:defRPr lang="en-US" sz="12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023938" indent="-190500" algn="l" defTabSz="912813" rtl="0" eaLnBrk="1" fontAlgn="base" hangingPunct="1">
        <a:spcBef>
          <a:spcPct val="0"/>
        </a:spcBef>
        <a:spcAft>
          <a:spcPts val="800"/>
        </a:spcAft>
        <a:buClrTx/>
        <a:buSzPct val="100000"/>
        <a:buFont typeface="Wingdings" pitchFamily="2" charset="2"/>
        <a:buChar char="§"/>
        <a:defRPr lang="en-US" sz="12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f.freddiemac.com/docs/pdf/uad-lender-readiness-ki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f.freddiemac.com/docs/pdf/uad-lender-readiness-kit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f.freddiemac.com/docs/pdf/uad-lender-readiness-kit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f.freddiemac.com/docs/pdf/uad-lender-readiness-ki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192BC5-D7A4-8A12-BF41-E6CA9486DD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8738" y="3822656"/>
            <a:ext cx="6292295" cy="1277101"/>
          </a:xfrm>
        </p:spPr>
        <p:txBody>
          <a:bodyPr/>
          <a:lstStyle/>
          <a:p>
            <a:r>
              <a:rPr lang="en-US" sz="1800">
                <a:cs typeface="Arial"/>
              </a:rPr>
              <a:t>UAD 3.6</a:t>
            </a:r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E715D-558B-6934-5C0A-323C398B72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8738" y="2302047"/>
            <a:ext cx="6292296" cy="1277101"/>
          </a:xfrm>
        </p:spPr>
        <p:txBody>
          <a:bodyPr/>
          <a:lstStyle/>
          <a:p>
            <a:r>
              <a:rPr lang="en-US"/>
              <a:t>Appraisal Updates</a:t>
            </a:r>
          </a:p>
        </p:txBody>
      </p:sp>
    </p:spTree>
    <p:extLst>
      <p:ext uri="{BB962C8B-B14F-4D97-AF65-F5344CB8AC3E}">
        <p14:creationId xmlns:p14="http://schemas.microsoft.com/office/powerpoint/2010/main" val="68440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8244B-7DBC-4D0E-93FD-D230B9335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ACD3-0959-E031-E881-BC3A4E80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9" y="457205"/>
            <a:ext cx="11268239" cy="376514"/>
          </a:xfrm>
        </p:spPr>
        <p:txBody>
          <a:bodyPr/>
          <a:lstStyle/>
          <a:p>
            <a:r>
              <a:rPr lang="en-US" dirty="0"/>
              <a:t>Lender readiness: Other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60FCF-6A08-5E66-6532-D31C610E39BA}"/>
              </a:ext>
            </a:extLst>
          </p:cNvPr>
          <p:cNvSpPr txBox="1"/>
          <p:nvPr/>
        </p:nvSpPr>
        <p:spPr>
          <a:xfrm>
            <a:off x="1223447" y="1469597"/>
            <a:ext cx="828967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cs typeface="Arial"/>
              </a:rPr>
              <a:t>Review the GSE lender readiness kit: </a:t>
            </a:r>
            <a:r>
              <a:rPr lang="en-US" b="1" u="sng" dirty="0">
                <a:hlinkClick r:id="rId3"/>
              </a:rPr>
              <a:t>https://sf.freddiemac.com/docs/pdf/uad-lender-readiness-kit.pdf</a:t>
            </a:r>
            <a:r>
              <a:rPr lang="en-US" b="1" dirty="0"/>
              <a:t> </a:t>
            </a:r>
            <a:r>
              <a:rPr lang="en-US" dirty="0"/>
              <a:t> </a:t>
            </a:r>
            <a:endParaRPr lang="en-US" sz="2000" b="1" dirty="0">
              <a:cs typeface="SuisseIntl-Light" panose="020B0304000000000000" pitchFamily="34" charset="-7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1CDAF-FAD4-C931-2E66-A51C01A0A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75" y="714890"/>
            <a:ext cx="2124965" cy="21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534D6F-295E-0405-E1F7-8D0D2BAA1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078" y="2929288"/>
            <a:ext cx="8451844" cy="32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8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453A0-D0C9-E39A-B45B-11D17CE2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62184-5E66-B628-C749-04CF2947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260058"/>
            <a:ext cx="11283696" cy="36576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837882-9873-AC1E-B0F3-CC6A4DA12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60" y="756066"/>
            <a:ext cx="9848520" cy="550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4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B7EBAA0-2A5E-545D-0DB3-D36DAC3A67F4}"/>
              </a:ext>
            </a:extLst>
          </p:cNvPr>
          <p:cNvSpPr/>
          <p:nvPr/>
        </p:nvSpPr>
        <p:spPr>
          <a:xfrm>
            <a:off x="0" y="1690382"/>
            <a:ext cx="12192000" cy="3804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D75316-0FA1-F7F5-D8F9-1B9E9BF6D5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918771"/>
            <a:ext cx="3506787" cy="268542"/>
          </a:xfrm>
        </p:spPr>
        <p:txBody>
          <a:bodyPr/>
          <a:lstStyle/>
          <a:p>
            <a:pPr algn="ctr"/>
            <a:r>
              <a:rPr lang="en-US" dirty="0"/>
              <a:t>New fields added to support UAD 3.6 ordering</a:t>
            </a:r>
          </a:p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5788274-EDB3-C41C-9C1C-B8B9E4F4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8201"/>
            <a:ext cx="11283696" cy="365760"/>
          </a:xfrm>
        </p:spPr>
        <p:txBody>
          <a:bodyPr/>
          <a:lstStyle/>
          <a:p>
            <a:r>
              <a:rPr lang="en-US" dirty="0"/>
              <a:t>Loan origination system updates: ordering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F333AF0-0665-33E0-ED4F-BC21A692A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020" y="2614132"/>
            <a:ext cx="3496725" cy="2762249"/>
          </a:xfrm>
        </p:spPr>
        <p:txBody>
          <a:bodyPr>
            <a:normAutofit/>
          </a:bodyPr>
          <a:lstStyle/>
          <a:p>
            <a:pPr marL="478473" indent="-285750"/>
            <a:r>
              <a:rPr lang="en-US" sz="1400" dirty="0"/>
              <a:t>Rent Schedule</a:t>
            </a:r>
          </a:p>
          <a:p>
            <a:pPr marL="478473" indent="-285750"/>
            <a:r>
              <a:rPr lang="en-US" sz="1400" dirty="0"/>
              <a:t>UAD 3.6 (indicator)</a:t>
            </a:r>
          </a:p>
          <a:p>
            <a:pPr marL="478473" indent="-285750"/>
            <a:r>
              <a:rPr lang="en-US" sz="1400" dirty="0" err="1"/>
              <a:t>LandOwnedInCommonIndicator</a:t>
            </a:r>
            <a:endParaRPr lang="en-US" sz="1400" dirty="0"/>
          </a:p>
          <a:p>
            <a:pPr marL="478473" indent="-285750"/>
            <a:r>
              <a:rPr lang="en-US" sz="1400" dirty="0" err="1"/>
              <a:t>ValuationAssignmentType</a:t>
            </a:r>
            <a:r>
              <a:rPr lang="en-US" sz="1400" dirty="0"/>
              <a:t> </a:t>
            </a:r>
          </a:p>
          <a:p>
            <a:pPr marL="478473" indent="-285750"/>
            <a:r>
              <a:rPr lang="en-US" sz="1400" dirty="0" err="1"/>
              <a:t>UADConstructionMethodType</a:t>
            </a:r>
            <a:endParaRPr lang="en-US" sz="1400" dirty="0"/>
          </a:p>
          <a:p>
            <a:pPr marL="478473" indent="-285750"/>
            <a:r>
              <a:rPr lang="en-US" sz="1400" dirty="0" err="1"/>
              <a:t>UADProjectLegalStructureType</a:t>
            </a:r>
            <a:endParaRPr lang="en-US" sz="1400" dirty="0"/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42CF80C-6B1A-1BA0-99F9-8A204CA9D2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3338" y="1918771"/>
            <a:ext cx="3657176" cy="268542"/>
          </a:xfrm>
        </p:spPr>
        <p:txBody>
          <a:bodyPr/>
          <a:lstStyle/>
          <a:p>
            <a:pPr algn="ctr"/>
            <a:r>
              <a:rPr lang="en-US" dirty="0"/>
              <a:t>Partner integration updates with read / write capabilities</a:t>
            </a:r>
          </a:p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3ED1C79-81C8-7CCD-DC60-9F766786DD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3338" y="2613170"/>
            <a:ext cx="3496725" cy="2762249"/>
          </a:xfrm>
        </p:spPr>
        <p:txBody>
          <a:bodyPr>
            <a:normAutofit/>
          </a:bodyPr>
          <a:lstStyle/>
          <a:p>
            <a:pPr marL="478473" indent="-285750"/>
            <a:r>
              <a:rPr lang="en-US" sz="1400" dirty="0"/>
              <a:t>Some partner plan to modify their request types (order type) to match the GSE property valuation ENUMS</a:t>
            </a:r>
          </a:p>
          <a:p>
            <a:pPr marL="478473" indent="-285750"/>
            <a:r>
              <a:rPr lang="en-US" sz="1400" dirty="0">
                <a:solidFill>
                  <a:schemeClr val="tx2"/>
                </a:solidFill>
              </a:rPr>
              <a:t>Others plan to take a more generic approach to and offer an order appraisal request type</a:t>
            </a:r>
          </a:p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77C1D3D-1060-73AF-FE1D-7F61E289BC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79935" y="2053042"/>
            <a:ext cx="3506787" cy="268542"/>
          </a:xfrm>
        </p:spPr>
        <p:txBody>
          <a:bodyPr/>
          <a:lstStyle/>
          <a:p>
            <a:pPr algn="ctr"/>
            <a:r>
              <a:rPr lang="en-US" dirty="0"/>
              <a:t>Handling of the ZIP file</a:t>
            </a:r>
          </a:p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675AF42-D0E9-259A-EF70-A13B5CCB8F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79935" y="2613170"/>
            <a:ext cx="3496725" cy="2762249"/>
          </a:xfrm>
        </p:spPr>
        <p:txBody>
          <a:bodyPr/>
          <a:lstStyle/>
          <a:p>
            <a:pPr indent="0">
              <a:buNone/>
            </a:pPr>
            <a:r>
              <a:rPr lang="en-US" sz="1400" dirty="0"/>
              <a:t>ICE is requesting partners to send three distinct resources for us to store:</a:t>
            </a:r>
          </a:p>
          <a:p>
            <a:pPr marL="476250" lvl="1" indent="-285750"/>
            <a:r>
              <a:rPr lang="en-US" sz="1400" dirty="0"/>
              <a:t>PDF</a:t>
            </a:r>
          </a:p>
          <a:p>
            <a:pPr marL="476250" lvl="1" indent="-285750"/>
            <a:r>
              <a:rPr lang="en-US" sz="1400" dirty="0"/>
              <a:t>XML</a:t>
            </a:r>
          </a:p>
          <a:p>
            <a:pPr marL="476250" lvl="1" indent="-285750"/>
            <a:r>
              <a:rPr lang="en-US" sz="1400" dirty="0"/>
              <a:t>ZIP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7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7DB7E-F1C7-5782-B082-FC17961DD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68B91-AED6-CBC6-E2F1-DBE5CCDF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origination system updates: UCDP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5BDE0-2179-389E-B1A6-424152BAF7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6518" y="1246094"/>
            <a:ext cx="4753350" cy="345593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Build new UCDP integration to handle delivery of ZIP files to GSEs</a:t>
            </a:r>
          </a:p>
          <a:p>
            <a:pPr marL="796925" lvl="2" indent="-285750"/>
            <a:r>
              <a:rPr lang="en-US" sz="1600" dirty="0"/>
              <a:t>New appraisal report in PDF format</a:t>
            </a:r>
          </a:p>
          <a:p>
            <a:pPr marL="796925" lvl="2" indent="-285750"/>
            <a:r>
              <a:rPr lang="en-US" sz="1600" dirty="0"/>
              <a:t>XML file containing new appraisal data</a:t>
            </a:r>
          </a:p>
          <a:p>
            <a:pPr marL="796925" lvl="2" indent="-285750"/>
            <a:r>
              <a:rPr lang="en-US" sz="1600" dirty="0"/>
              <a:t>Image file (minimum of 1)</a:t>
            </a:r>
          </a:p>
          <a:p>
            <a:pPr lvl="2" indent="0">
              <a:buNone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The SSR redesign provides more pertinent information; available in PDF and JSON</a:t>
            </a:r>
          </a:p>
          <a:p>
            <a:pPr lvl="2" indent="0">
              <a:buNone/>
            </a:pPr>
            <a:endParaRPr lang="en-US" sz="1400" dirty="0"/>
          </a:p>
          <a:p>
            <a:pPr marL="285750" indent="-285750">
              <a:buFont typeface="+mj-lt"/>
              <a:buAutoNum type="arabicPeriod"/>
            </a:pPr>
            <a:endParaRPr lang="en-US" sz="2000" dirty="0"/>
          </a:p>
          <a:p>
            <a:pPr marL="476250" lvl="1" indent="-285750"/>
            <a:endParaRPr lang="en-US" dirty="0"/>
          </a:p>
          <a:p>
            <a:pPr marL="476250" lvl="1" indent="-285750"/>
            <a:endParaRPr lang="en-US" sz="1200" dirty="0"/>
          </a:p>
          <a:p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8545BC-B388-31B3-BA3F-3884C9EAA94F}"/>
              </a:ext>
            </a:extLst>
          </p:cNvPr>
          <p:cNvGrpSpPr/>
          <p:nvPr/>
        </p:nvGrpSpPr>
        <p:grpSpPr>
          <a:xfrm>
            <a:off x="5701142" y="1246095"/>
            <a:ext cx="6114340" cy="4231916"/>
            <a:chOff x="4653349" y="895353"/>
            <a:chExt cx="7436203" cy="4591047"/>
          </a:xfrm>
        </p:grpSpPr>
        <p:pic>
          <p:nvPicPr>
            <p:cNvPr id="3" name="Picture 2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EAE0B2CC-BEFB-8B19-3965-55A6DE78C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3349" y="895353"/>
              <a:ext cx="7436203" cy="459104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C117FE-D6CD-10AC-6E7E-17A547542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5472" y="4149998"/>
              <a:ext cx="6985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423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586-141C-EE74-0CF4-34C5B99FF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739F-F6DD-FBFB-6DF2-06E7155F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9" y="457205"/>
            <a:ext cx="11268239" cy="376514"/>
          </a:xfrm>
        </p:spPr>
        <p:txBody>
          <a:bodyPr/>
          <a:lstStyle/>
          <a:p>
            <a:r>
              <a:rPr lang="en-US" dirty="0"/>
              <a:t>Loan origination system updates: Messages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5791C-0D69-5ACB-B55B-1242EFFAF5C0}"/>
              </a:ext>
            </a:extLst>
          </p:cNvPr>
          <p:cNvSpPr txBox="1"/>
          <p:nvPr/>
        </p:nvSpPr>
        <p:spPr>
          <a:xfrm>
            <a:off x="462988" y="1389530"/>
            <a:ext cx="1089178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latin typeface="Arial"/>
                <a:cs typeface="Arial"/>
              </a:rPr>
              <a:t>Ensure any new UAD 3.6 messages returned by AUS are supported and parsed appropriately</a:t>
            </a:r>
            <a:endParaRPr lang="en-US" dirty="0">
              <a:cs typeface="SuisseIntl-Light" panose="020B0304000000000000" pitchFamily="34" charset="-78"/>
            </a:endParaRPr>
          </a:p>
          <a:p>
            <a:pPr marL="741045" lvl="1" indent="-283845">
              <a:spcAft>
                <a:spcPts val="80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endParaRPr lang="en-US" sz="1600" dirty="0">
              <a:cs typeface="SuisseIntl-Light" panose="020B0304000000000000" pitchFamily="34" charset="-78"/>
            </a:endParaRPr>
          </a:p>
          <a:p>
            <a:pPr marL="741045" lvl="1" indent="-283845">
              <a:spcAft>
                <a:spcPts val="80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endParaRPr lang="en-US" sz="1600" dirty="0">
              <a:cs typeface="SuisseIntl-Light" panose="020B0304000000000000" pitchFamily="34" charset="-78"/>
            </a:endParaRPr>
          </a:p>
          <a:p>
            <a:pPr marL="283845" indent="-283845">
              <a:spcAft>
                <a:spcPts val="800"/>
              </a:spcAft>
              <a:buClr>
                <a:schemeClr val="accent1"/>
              </a:buClr>
              <a:buSzPct val="1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1600" dirty="0">
              <a:cs typeface="SuisseIntl-Light" panose="020B0304000000000000" pitchFamily="34" charset="-78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FA89D8F-0B5B-4675-6B0C-31F25BC32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86" y="2282404"/>
            <a:ext cx="11585228" cy="229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85229-432D-F00F-313F-4C88F0D85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CA5C4-1343-713F-2E2C-BC1D137B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9" y="457205"/>
            <a:ext cx="11268239" cy="376514"/>
          </a:xfrm>
        </p:spPr>
        <p:txBody>
          <a:bodyPr/>
          <a:lstStyle/>
          <a:p>
            <a:r>
              <a:rPr lang="en-US" dirty="0"/>
              <a:t>Loan origination system updates: Loan Delivery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CF37B1-2091-9219-9833-B937A079F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61" y="4342281"/>
            <a:ext cx="11732077" cy="1814698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9F2E37F-4DFF-2E9D-8F0B-4182F7F13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540" y="2622087"/>
            <a:ext cx="5985438" cy="1613825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743F348-ED3F-791B-2BF8-441D1EC01C54}"/>
              </a:ext>
            </a:extLst>
          </p:cNvPr>
          <p:cNvSpPr txBox="1">
            <a:spLocks/>
          </p:cNvSpPr>
          <p:nvPr/>
        </p:nvSpPr>
        <p:spPr>
          <a:xfrm>
            <a:off x="376518" y="1246095"/>
            <a:ext cx="11053482" cy="2595280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0500" indent="-190500" algn="l" defTabSz="912813" rtl="0" eaLnBrk="1" fontAlgn="base" hangingPunct="1">
              <a:spcBef>
                <a:spcPct val="0"/>
              </a:spcBef>
              <a:spcAft>
                <a:spcPts val="800"/>
              </a:spcAft>
              <a:buClrTx/>
              <a:buSzPct val="100000"/>
              <a:buFont typeface="Wingdings" pitchFamily="2" charset="2"/>
              <a:buChar char="§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511175" indent="-190500" algn="l" defTabSz="912813" rtl="0" eaLnBrk="1" fontAlgn="base" hangingPunct="1">
              <a:spcBef>
                <a:spcPct val="0"/>
              </a:spcBef>
              <a:spcAft>
                <a:spcPts val="800"/>
              </a:spcAft>
              <a:buClrTx/>
              <a:buSzPct val="100000"/>
              <a:buFont typeface="Wingdings" pitchFamily="2" charset="2"/>
              <a:buChar char="§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803275" indent="-190500" algn="l" defTabSz="912813" rtl="0" eaLnBrk="1" fontAlgn="base" hangingPunct="1">
              <a:spcBef>
                <a:spcPct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023938" indent="-190500" algn="l" defTabSz="912813" rtl="0" eaLnBrk="1" fontAlgn="base" hangingPunct="1">
              <a:spcBef>
                <a:spcPct val="0"/>
              </a:spcBef>
              <a:spcAft>
                <a:spcPts val="800"/>
              </a:spcAft>
              <a:buClrTx/>
              <a:buSzPct val="100000"/>
              <a:buFont typeface="Wingdings" pitchFamily="2" charset="2"/>
              <a:buChar char="§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  <a:lvl6pPr marL="914332" indent="-173724" algn="l" defTabSz="914332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332" indent="-173724" algn="l" defTabSz="914332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32" indent="-173724" algn="l" defTabSz="914332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332" indent="-173724" algn="l" defTabSz="914332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The Uniform Loan Delivery Dataset (ULDD) Phase 5 includes new UAD requirements</a:t>
            </a:r>
          </a:p>
          <a:p>
            <a:pPr marL="796925" lvl="2" indent="-285750"/>
            <a:r>
              <a:rPr lang="en-US" sz="1600" dirty="0">
                <a:solidFill>
                  <a:schemeClr val="tx2"/>
                </a:solidFill>
                <a:cs typeface="SuisseIntl-Light"/>
              </a:rPr>
              <a:t>Property Valuation Method Type conditionality updated to not send if UAD 3.6 </a:t>
            </a:r>
          </a:p>
          <a:p>
            <a:pPr marL="796925" lvl="2" indent="-285750"/>
            <a:r>
              <a:rPr lang="en-US" sz="1600" dirty="0">
                <a:solidFill>
                  <a:schemeClr val="tx2"/>
                </a:solidFill>
                <a:cs typeface="Arial"/>
              </a:rPr>
              <a:t>New Data Point &amp; Enumerations for Construction Method Type Other Description</a:t>
            </a:r>
          </a:p>
          <a:p>
            <a:pPr marL="854075" lvl="2" indent="-342900">
              <a:buFont typeface="Wingdings" pitchFamily="2" charset="2"/>
              <a:buChar char="q"/>
            </a:pPr>
            <a:endParaRPr lang="en-US" sz="1400" dirty="0"/>
          </a:p>
          <a:p>
            <a:endParaRPr lang="en-US" dirty="0"/>
          </a:p>
          <a:p>
            <a:pPr lvl="1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D5834-B536-A3D0-67F7-4B126E830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C037-76FE-685A-7DB6-B2A08118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9" y="457205"/>
            <a:ext cx="11268239" cy="376514"/>
          </a:xfrm>
        </p:spPr>
        <p:txBody>
          <a:bodyPr/>
          <a:lstStyle/>
          <a:p>
            <a:r>
              <a:rPr lang="en-US" dirty="0"/>
              <a:t>Lender readiness: Loan Origination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024FC-6ED3-AC08-B3A6-9B887BE59363}"/>
              </a:ext>
            </a:extLst>
          </p:cNvPr>
          <p:cNvSpPr txBox="1"/>
          <p:nvPr/>
        </p:nvSpPr>
        <p:spPr>
          <a:xfrm>
            <a:off x="1223447" y="1469597"/>
            <a:ext cx="828967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cs typeface="Arial"/>
              </a:rPr>
              <a:t>Review the GSE lender readiness kit: </a:t>
            </a:r>
            <a:r>
              <a:rPr lang="en-US" b="1" u="sng" dirty="0">
                <a:hlinkClick r:id="rId3"/>
              </a:rPr>
              <a:t>https://sf.freddiemac.com/docs/pdf/uad-lender-readiness-kit.pdf</a:t>
            </a:r>
            <a:r>
              <a:rPr lang="en-US" b="1" dirty="0"/>
              <a:t> </a:t>
            </a:r>
            <a:r>
              <a:rPr lang="en-US" dirty="0"/>
              <a:t> </a:t>
            </a:r>
            <a:endParaRPr lang="en-US" sz="2000" b="1" dirty="0">
              <a:cs typeface="SuisseIntl-Light" panose="020B0304000000000000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66742-B0B4-C644-8323-061FBC413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56" y="3147968"/>
            <a:ext cx="10094026" cy="24143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D0928B-008E-A583-0742-2D82A2807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75" y="714890"/>
            <a:ext cx="2124965" cy="21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3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A8910-F41D-BDB6-0B82-01D850F12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33A2-80F2-0ACC-B51E-A2D2D690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9" y="457205"/>
            <a:ext cx="11268239" cy="376514"/>
          </a:xfrm>
        </p:spPr>
        <p:txBody>
          <a:bodyPr/>
          <a:lstStyle/>
          <a:p>
            <a:r>
              <a:rPr lang="en-US" dirty="0"/>
              <a:t>Lender readiness: Order &amp; Receive Appraisal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D6B78-DCB4-1CC3-44E7-7F63BE533318}"/>
              </a:ext>
            </a:extLst>
          </p:cNvPr>
          <p:cNvSpPr txBox="1"/>
          <p:nvPr/>
        </p:nvSpPr>
        <p:spPr>
          <a:xfrm>
            <a:off x="1223447" y="1469597"/>
            <a:ext cx="828967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cs typeface="Arial"/>
              </a:rPr>
              <a:t>Review the GSE lender readiness kit: </a:t>
            </a:r>
            <a:r>
              <a:rPr lang="en-US" b="1" u="sng" dirty="0">
                <a:hlinkClick r:id="rId3"/>
              </a:rPr>
              <a:t>https://sf.freddiemac.com/docs/pdf/uad-lender-readiness-kit.pdf</a:t>
            </a:r>
            <a:r>
              <a:rPr lang="en-US" b="1" dirty="0"/>
              <a:t> </a:t>
            </a:r>
            <a:r>
              <a:rPr lang="en-US" dirty="0"/>
              <a:t> </a:t>
            </a:r>
            <a:endParaRPr lang="en-US" sz="2000" b="1" dirty="0">
              <a:cs typeface="SuisseIntl-Light" panose="020B0304000000000000" pitchFamily="34" charset="-7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74D0F7-D555-07D1-F573-D538E776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75" y="714890"/>
            <a:ext cx="2124965" cy="21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7C48B9-8F57-B340-4EFA-2FDD92CC2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477" y="2915936"/>
            <a:ext cx="8752669" cy="34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5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03DEC-293F-B8CF-F5BA-486AE8270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6CD5-3020-A3AD-B666-49FD60D6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9" y="457205"/>
            <a:ext cx="11268239" cy="376514"/>
          </a:xfrm>
        </p:spPr>
        <p:txBody>
          <a:bodyPr/>
          <a:lstStyle/>
          <a:p>
            <a:r>
              <a:rPr lang="en-US" dirty="0"/>
              <a:t>Lender readiness: Loan Delivery &amp; Servicing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14B87-FD4A-65E0-947C-EDC1F5A11E95}"/>
              </a:ext>
            </a:extLst>
          </p:cNvPr>
          <p:cNvSpPr txBox="1"/>
          <p:nvPr/>
        </p:nvSpPr>
        <p:spPr>
          <a:xfrm>
            <a:off x="1223447" y="1469597"/>
            <a:ext cx="828967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cs typeface="Arial"/>
              </a:rPr>
              <a:t>Review the GSE lender readiness kit: </a:t>
            </a:r>
            <a:r>
              <a:rPr lang="en-US" b="1" u="sng" dirty="0">
                <a:hlinkClick r:id="rId3"/>
              </a:rPr>
              <a:t>https://sf.freddiemac.com/docs/pdf/uad-lender-readiness-kit.pdf</a:t>
            </a:r>
            <a:r>
              <a:rPr lang="en-US" b="1" dirty="0"/>
              <a:t> </a:t>
            </a:r>
            <a:r>
              <a:rPr lang="en-US" dirty="0"/>
              <a:t> </a:t>
            </a:r>
            <a:endParaRPr lang="en-US" sz="2000" b="1" dirty="0">
              <a:cs typeface="SuisseIntl-Light" panose="020B0304000000000000" pitchFamily="34" charset="-7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6A76A0-E953-A7B8-6067-566FE609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75" y="714890"/>
            <a:ext cx="2124965" cy="21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843233-9B9B-1433-CFB5-BF2FA9DB0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088" y="3243329"/>
            <a:ext cx="10428571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2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eme-ICE-202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C5E8"/>
      </a:accent1>
      <a:accent2>
        <a:srgbClr val="E2E2E2"/>
      </a:accent2>
      <a:accent3>
        <a:srgbClr val="4E4E4E"/>
      </a:accent3>
      <a:accent4>
        <a:srgbClr val="02EFDB"/>
      </a:accent4>
      <a:accent5>
        <a:srgbClr val="0F364A"/>
      </a:accent5>
      <a:accent6>
        <a:srgbClr val="235F73"/>
      </a:accent6>
      <a:hlink>
        <a:srgbClr val="235F73"/>
      </a:hlink>
      <a:folHlink>
        <a:srgbClr val="4D4D4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84163" indent="-284163" algn="l">
          <a:spcAft>
            <a:spcPts val="800"/>
          </a:spcAft>
          <a:buClr>
            <a:schemeClr val="accent1"/>
          </a:buClr>
          <a:buSzPct val="100000"/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sz="1600" dirty="0">
            <a:cs typeface="SuisseIntl-Light" panose="020B0304000000000000" pitchFamily="34" charset="-78"/>
          </a:defRPr>
        </a:defPPr>
      </a:lstStyle>
    </a:txDef>
  </a:objectDefaults>
  <a:extraClrSchemeLst/>
  <a:custClrLst>
    <a:custClr name="ICE Accent 7">
      <a:srgbClr val="0F364A"/>
    </a:custClr>
    <a:custClr name="ICE Accent 8">
      <a:srgbClr val="235F73"/>
    </a:custClr>
  </a:custClrLst>
  <a:extLst>
    <a:ext uri="{05A4C25C-085E-4340-85A3-A5531E510DB2}">
      <thm15:themeFamily xmlns:thm15="http://schemas.microsoft.com/office/thememl/2012/main" name="2023_ICE_PPT template_Arial Widescreen 2023" id="{BD5F784E-EB98-3D45-85ED-BAE8540DEDCE}" vid="{1096EE1B-7882-B24D-814C-E1173B4BF2AC}"/>
    </a:ext>
  </a:extLst>
</a:theme>
</file>

<file path=ppt/theme/theme2.xml><?xml version="1.0" encoding="utf-8"?>
<a:theme xmlns:a="http://schemas.openxmlformats.org/drawingml/2006/main" name="Theme-ICE-2022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C5E8"/>
      </a:accent1>
      <a:accent2>
        <a:srgbClr val="E2E2E2"/>
      </a:accent2>
      <a:accent3>
        <a:srgbClr val="4E4E4E"/>
      </a:accent3>
      <a:accent4>
        <a:srgbClr val="02EFDB"/>
      </a:accent4>
      <a:accent5>
        <a:srgbClr val="0F364A"/>
      </a:accent5>
      <a:accent6>
        <a:srgbClr val="235F73"/>
      </a:accent6>
      <a:hlink>
        <a:srgbClr val="235F73"/>
      </a:hlink>
      <a:folHlink>
        <a:srgbClr val="4D4D4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84163" indent="-284163" algn="l">
          <a:spcAft>
            <a:spcPts val="800"/>
          </a:spcAft>
          <a:buClr>
            <a:schemeClr val="accent1"/>
          </a:buClr>
          <a:buSzPct val="100000"/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sz="1600" dirty="0">
            <a:cs typeface="SuisseIntl-Light" panose="020B0304000000000000" pitchFamily="34" charset="-78"/>
          </a:defRPr>
        </a:defPPr>
      </a:lstStyle>
    </a:txDef>
  </a:objectDefaults>
  <a:extraClrSchemeLst/>
  <a:custClrLst>
    <a:custClr name="ICE Accent 7">
      <a:srgbClr val="0F364A"/>
    </a:custClr>
    <a:custClr name="ICE Accent 8">
      <a:srgbClr val="235F73"/>
    </a:custClr>
  </a:custClrLst>
  <a:extLst>
    <a:ext uri="{05A4C25C-085E-4340-85A3-A5531E510DB2}">
      <thm15:themeFamily xmlns:thm15="http://schemas.microsoft.com/office/thememl/2012/main" name="2023_ICE_PPT template_Arial Widescreen 2023.potx  -  Read-Only" id="{6E3ACEC6-2087-4780-8DA5-79E6410B3A6B}" vid="{749D81FD-2621-45FA-A9B7-8892A66DE912}"/>
    </a:ext>
  </a:extLst>
</a:theme>
</file>

<file path=ppt/theme/theme3.xml><?xml version="1.0" encoding="utf-8"?>
<a:theme xmlns:a="http://schemas.openxmlformats.org/drawingml/2006/main" name="Theme-ICE-2022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C5E8"/>
      </a:accent1>
      <a:accent2>
        <a:srgbClr val="E2E2E2"/>
      </a:accent2>
      <a:accent3>
        <a:srgbClr val="4E4E4E"/>
      </a:accent3>
      <a:accent4>
        <a:srgbClr val="02EFDB"/>
      </a:accent4>
      <a:accent5>
        <a:srgbClr val="0F364A"/>
      </a:accent5>
      <a:accent6>
        <a:srgbClr val="235F73"/>
      </a:accent6>
      <a:hlink>
        <a:srgbClr val="235F73"/>
      </a:hlink>
      <a:folHlink>
        <a:srgbClr val="4D4D4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84163" indent="-284163" algn="l">
          <a:spcAft>
            <a:spcPts val="800"/>
          </a:spcAft>
          <a:buClr>
            <a:schemeClr val="accent1"/>
          </a:buClr>
          <a:buSzPct val="100000"/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sz="1600" dirty="0">
            <a:cs typeface="SuisseIntl-Light" panose="020B0304000000000000" pitchFamily="34" charset="-78"/>
          </a:defRPr>
        </a:defPPr>
      </a:lstStyle>
    </a:txDef>
  </a:objectDefaults>
  <a:extraClrSchemeLst/>
  <a:custClrLst>
    <a:custClr name="ICE Accent 7">
      <a:srgbClr val="0F364A"/>
    </a:custClr>
    <a:custClr name="ICE Accent 8">
      <a:srgbClr val="235F73"/>
    </a:custClr>
  </a:custClrLst>
  <a:extLst>
    <a:ext uri="{05A4C25C-085E-4340-85A3-A5531E510DB2}">
      <thm15:themeFamily xmlns:thm15="http://schemas.microsoft.com/office/thememl/2012/main" name="2023_ICE_PPT template_Arial Widescreen 2023" id="{BD5F784E-EB98-3D45-85ED-BAE8540DEDCE}" vid="{1096EE1B-7882-B24D-814C-E1173B4BF2AC}"/>
    </a:ext>
  </a:extLst>
</a:theme>
</file>

<file path=ppt/theme/theme4.xml><?xml version="1.0" encoding="utf-8"?>
<a:theme xmlns:a="http://schemas.openxmlformats.org/drawingml/2006/main" name="1_Theme-ICE-2022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C5E8"/>
      </a:accent1>
      <a:accent2>
        <a:srgbClr val="E2E2E2"/>
      </a:accent2>
      <a:accent3>
        <a:srgbClr val="4E4E4E"/>
      </a:accent3>
      <a:accent4>
        <a:srgbClr val="02EFDB"/>
      </a:accent4>
      <a:accent5>
        <a:srgbClr val="0F364A"/>
      </a:accent5>
      <a:accent6>
        <a:srgbClr val="235F73"/>
      </a:accent6>
      <a:hlink>
        <a:srgbClr val="235F73"/>
      </a:hlink>
      <a:folHlink>
        <a:srgbClr val="4D4D4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84163" indent="-284163" algn="l">
          <a:spcAft>
            <a:spcPts val="800"/>
          </a:spcAft>
          <a:buClr>
            <a:schemeClr val="accent1"/>
          </a:buClr>
          <a:buSzPct val="100000"/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sz="1600" dirty="0">
            <a:cs typeface="SuisseIntl-Light" panose="020B0304000000000000" pitchFamily="34" charset="-78"/>
          </a:defRPr>
        </a:defPPr>
      </a:lstStyle>
    </a:txDef>
  </a:objectDefaults>
  <a:extraClrSchemeLst/>
  <a:custClrLst>
    <a:custClr name="ICE Accent 7">
      <a:srgbClr val="0F364A"/>
    </a:custClr>
    <a:custClr name="ICE Accent 8">
      <a:srgbClr val="235F73"/>
    </a:custClr>
  </a:custClrLst>
  <a:extLst>
    <a:ext uri="{05A4C25C-085E-4340-85A3-A5531E510DB2}">
      <thm15:themeFamily xmlns:thm15="http://schemas.microsoft.com/office/thememl/2012/main" name="2023_ICE_PPT template_Arial Widescreen 2023" id="{BD5F784E-EB98-3D45-85ED-BAE8540DEDCE}" vid="{1096EE1B-7882-B24D-814C-E1173B4BF2A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B5224E21EE024CA77477B5A444B3FA" ma:contentTypeVersion="17" ma:contentTypeDescription="Create a new document." ma:contentTypeScope="" ma:versionID="8850911b8722dd881618ea7559eb5ab3">
  <xsd:schema xmlns:xsd="http://www.w3.org/2001/XMLSchema" xmlns:xs="http://www.w3.org/2001/XMLSchema" xmlns:p="http://schemas.microsoft.com/office/2006/metadata/properties" xmlns:ns2="d5727cd8-be75-4e5e-8235-d0a35f855a2f" xmlns:ns3="719b7a3a-ece3-4810-8196-3a937fb49ba7" targetNamespace="http://schemas.microsoft.com/office/2006/metadata/properties" ma:root="true" ma:fieldsID="5af6de3d9557bdd4bb926900a806a3e2" ns2:_="" ns3:_="">
    <xsd:import namespace="d5727cd8-be75-4e5e-8235-d0a35f855a2f"/>
    <xsd:import namespace="719b7a3a-ece3-4810-8196-3a937fb49ba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27cd8-be75-4e5e-8235-d0a35f855a2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0fbb6b1-6200-42ae-a2fe-3997facd95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b7a3a-ece3-4810-8196-3a937fb49ba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3adebef-d0c7-4652-b928-4d5cdefbe623}" ma:internalName="TaxCatchAll" ma:showField="CatchAllData" ma:web="719b7a3a-ece3-4810-8196-3a937fb49b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9b7a3a-ece3-4810-8196-3a937fb49ba7"/>
    <lcf76f155ced4ddcb4097134ff3c332f xmlns="d5727cd8-be75-4e5e-8235-d0a35f855a2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684075-0C6E-45F6-91AB-5F0957A9B833}">
  <ds:schemaRefs>
    <ds:schemaRef ds:uri="719b7a3a-ece3-4810-8196-3a937fb49ba7"/>
    <ds:schemaRef ds:uri="d5727cd8-be75-4e5e-8235-d0a35f855a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DEA9796-F646-4A6D-B5FD-63922C48915C}">
  <ds:schemaRefs>
    <ds:schemaRef ds:uri="719b7a3a-ece3-4810-8196-3a937fb49ba7"/>
    <ds:schemaRef ds:uri="d5727cd8-be75-4e5e-8235-d0a35f855a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710795-3E37-4D51-B904-14E6D50421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Theme-ICE-2022</Template>
  <TotalTime>115</TotalTime>
  <Words>350</Words>
  <Application>Microsoft Office PowerPoint</Application>
  <PresentationFormat>Widescreen</PresentationFormat>
  <Paragraphs>64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Arial Black</vt:lpstr>
      <vt:lpstr>Calibri</vt:lpstr>
      <vt:lpstr>Courier New</vt:lpstr>
      <vt:lpstr>Suisse Intl</vt:lpstr>
      <vt:lpstr>Suisse Int'l</vt:lpstr>
      <vt:lpstr>Suisse Int'l Bold</vt:lpstr>
      <vt:lpstr>SUISSEINTL-LIGHT</vt:lpstr>
      <vt:lpstr>SUISSEINTL-LIGHT</vt:lpstr>
      <vt:lpstr>Wingdings</vt:lpstr>
      <vt:lpstr>Theme-ICE-2022</vt:lpstr>
      <vt:lpstr>Theme-ICE-2022</vt:lpstr>
      <vt:lpstr>Theme-ICE-2022</vt:lpstr>
      <vt:lpstr>1_Theme-ICE-2022</vt:lpstr>
      <vt:lpstr>PowerPoint Presentation</vt:lpstr>
      <vt:lpstr>Timeline</vt:lpstr>
      <vt:lpstr>Loan origination system updates: ordering</vt:lpstr>
      <vt:lpstr>Loan origination system updates: UCDP</vt:lpstr>
      <vt:lpstr>Loan origination system updates: Messages </vt:lpstr>
      <vt:lpstr>Loan origination system updates: Loan Delivery </vt:lpstr>
      <vt:lpstr>Lender readiness: Loan Origination </vt:lpstr>
      <vt:lpstr>Lender readiness: Order &amp; Receive Appraisal </vt:lpstr>
      <vt:lpstr>Lender readiness: Loan Delivery &amp; Servicing </vt:lpstr>
      <vt:lpstr>Lender readiness: Other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PowerPoint Template Contents</dc:title>
  <dc:creator>Kevin Nitsos</dc:creator>
  <cp:lastModifiedBy>Carrie Leddy</cp:lastModifiedBy>
  <cp:revision>5</cp:revision>
  <cp:lastPrinted>2022-03-15T19:08:18Z</cp:lastPrinted>
  <dcterms:created xsi:type="dcterms:W3CDTF">2023-01-09T22:26:20Z</dcterms:created>
  <dcterms:modified xsi:type="dcterms:W3CDTF">2025-08-06T18:15:11Z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0x0101004CB5224E21EE024CA77477B5A444B3FA</vt:lpwstr>
  </property>
  <property fmtid="{D5CDD505-2E9C-101B-9397-08002B2CF9AE}" pid="3" name="_dlc_DocIdItemGuid">
    <vt:lpwstr>e3d84600-93e2-46d5-8c16-3f0b2149a8fb</vt:lpwstr>
  </property>
</Properties>
</file>